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 id="2147483683" r:id="rId4"/>
    <p:sldMasterId id="2147483694" r:id="rId5"/>
    <p:sldMasterId id="2147483705" r:id="rId6"/>
    <p:sldMasterId id="2147483713" r:id="rId7"/>
    <p:sldMasterId id="2147483724" r:id="rId8"/>
  </p:sldMasterIdLst>
  <p:notesMasterIdLst>
    <p:notesMasterId r:id="rId38"/>
  </p:notesMasterIdLst>
  <p:sldIdLst>
    <p:sldId id="257" r:id="rId9"/>
    <p:sldId id="285" r:id="rId10"/>
    <p:sldId id="258" r:id="rId11"/>
    <p:sldId id="286" r:id="rId12"/>
    <p:sldId id="287" r:id="rId13"/>
    <p:sldId id="271" r:id="rId14"/>
    <p:sldId id="259" r:id="rId15"/>
    <p:sldId id="263" r:id="rId16"/>
    <p:sldId id="276" r:id="rId17"/>
    <p:sldId id="277" r:id="rId18"/>
    <p:sldId id="261" r:id="rId19"/>
    <p:sldId id="268" r:id="rId20"/>
    <p:sldId id="262" r:id="rId21"/>
    <p:sldId id="260" r:id="rId22"/>
    <p:sldId id="274" r:id="rId23"/>
    <p:sldId id="256" r:id="rId24"/>
    <p:sldId id="279" r:id="rId25"/>
    <p:sldId id="264" r:id="rId26"/>
    <p:sldId id="282" r:id="rId27"/>
    <p:sldId id="273" r:id="rId28"/>
    <p:sldId id="283" r:id="rId29"/>
    <p:sldId id="281" r:id="rId30"/>
    <p:sldId id="278" r:id="rId31"/>
    <p:sldId id="284" r:id="rId32"/>
    <p:sldId id="265" r:id="rId33"/>
    <p:sldId id="266" r:id="rId34"/>
    <p:sldId id="270" r:id="rId35"/>
    <p:sldId id="288"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nja Müller" initials="SM" lastIdx="1" clrIdx="0">
    <p:extLst/>
  </p:cmAuthor>
  <p:cmAuthor id="2" name="Vee Kiganda" initials="V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75404" autoAdjust="0"/>
  </p:normalViewPr>
  <p:slideViewPr>
    <p:cSldViewPr>
      <p:cViewPr varScale="1">
        <p:scale>
          <a:sx n="55" d="100"/>
          <a:sy n="55"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image" Target="../media/image15.png"/><Relationship Id="rId6" Type="http://schemas.openxmlformats.org/officeDocument/2006/relationships/image" Target="../media/image18.png"/><Relationship Id="rId11" Type="http://schemas.openxmlformats.org/officeDocument/2006/relationships/slide" Target="../slides/slide11.xml"/><Relationship Id="rId5" Type="http://schemas.openxmlformats.org/officeDocument/2006/relationships/image" Target="../media/image17.jpeg"/><Relationship Id="rId10" Type="http://schemas.openxmlformats.org/officeDocument/2006/relationships/image" Target="../media/image20.png"/><Relationship Id="rId4" Type="http://schemas.openxmlformats.org/officeDocument/2006/relationships/slide" Target="../slides/slide6.xml"/><Relationship Id="rId9" Type="http://schemas.openxmlformats.org/officeDocument/2006/relationships/slide" Target="../slides/slide9.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5.xml"/><Relationship Id="rId1" Type="http://schemas.openxmlformats.org/officeDocument/2006/relationships/image" Target="../media/image21.png"/><Relationship Id="rId6" Type="http://schemas.openxmlformats.org/officeDocument/2006/relationships/slide" Target="../slides/slide19.xml"/><Relationship Id="rId5" Type="http://schemas.openxmlformats.org/officeDocument/2006/relationships/image" Target="../media/image23.png"/><Relationship Id="rId4" Type="http://schemas.openxmlformats.org/officeDocument/2006/relationships/slide" Target="../slides/slide18.xml"/></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8095F-5A35-4560-86B7-745F46A08F7B}" type="doc">
      <dgm:prSet loTypeId="urn:microsoft.com/office/officeart/2005/8/layout/vList3#1" loCatId="list" qsTypeId="urn:microsoft.com/office/officeart/2005/8/quickstyle/simple1" qsCatId="simple" csTypeId="urn:microsoft.com/office/officeart/2005/8/colors/accent4_2" csCatId="accent4" phldr="1"/>
      <dgm:spPr/>
      <dgm:t>
        <a:bodyPr/>
        <a:lstStyle/>
        <a:p>
          <a:endParaRPr lang="en-GB"/>
        </a:p>
      </dgm:t>
    </dgm:pt>
    <dgm:pt modelId="{85E433EF-770A-46B5-BAFB-B08D02C4933E}">
      <dgm:prSet custT="1"/>
      <dgm:spPr/>
      <dgm:t>
        <a:bodyPr/>
        <a:lstStyle/>
        <a:p>
          <a:pPr rtl="0"/>
          <a:r>
            <a:rPr lang="en-GB" sz="1500" noProof="0" dirty="0" smtClean="0"/>
            <a:t>About translate plus</a:t>
          </a:r>
          <a:endParaRPr lang="en-GB" sz="1500" noProof="0" dirty="0"/>
        </a:p>
      </dgm:t>
    </dgm:pt>
    <dgm:pt modelId="{E038208C-3289-4038-A1CF-698E5385A196}" type="parTrans" cxnId="{76D9BA77-F32C-4BED-8AB1-19CE65E3D696}">
      <dgm:prSet/>
      <dgm:spPr/>
      <dgm:t>
        <a:bodyPr/>
        <a:lstStyle/>
        <a:p>
          <a:endParaRPr lang="en-GB"/>
        </a:p>
      </dgm:t>
    </dgm:pt>
    <dgm:pt modelId="{07BADE37-8F3F-4747-AC85-3BDDE3EE95B4}" type="sibTrans" cxnId="{76D9BA77-F32C-4BED-8AB1-19CE65E3D696}">
      <dgm:prSet/>
      <dgm:spPr/>
      <dgm:t>
        <a:bodyPr/>
        <a:lstStyle/>
        <a:p>
          <a:endParaRPr lang="en-GB"/>
        </a:p>
      </dgm:t>
    </dgm:pt>
    <dgm:pt modelId="{C021A184-1359-49FE-8FBE-C72F28D9609E}">
      <dgm:prSet custT="1"/>
      <dgm:spPr/>
      <dgm:t>
        <a:bodyPr/>
        <a:lstStyle/>
        <a:p>
          <a:pPr rtl="0"/>
          <a:r>
            <a:rPr lang="en-GB" sz="1500" dirty="0" smtClean="0"/>
            <a:t>General facts and figures</a:t>
          </a:r>
          <a:endParaRPr lang="en-GB" sz="1500" dirty="0"/>
        </a:p>
      </dgm:t>
    </dgm:pt>
    <dgm:pt modelId="{6F711424-84FF-4952-9209-2A6B6D4B8DCF}" type="parTrans" cxnId="{C4CE336E-A06A-4FE2-B483-FA9FC05CB3C6}">
      <dgm:prSet/>
      <dgm:spPr/>
      <dgm:t>
        <a:bodyPr/>
        <a:lstStyle/>
        <a:p>
          <a:endParaRPr lang="en-GB"/>
        </a:p>
      </dgm:t>
    </dgm:pt>
    <dgm:pt modelId="{D70047D7-EDB3-44CA-99C2-147F0E3A4E32}" type="sibTrans" cxnId="{C4CE336E-A06A-4FE2-B483-FA9FC05CB3C6}">
      <dgm:prSet/>
      <dgm:spPr/>
      <dgm:t>
        <a:bodyPr/>
        <a:lstStyle/>
        <a:p>
          <a:endParaRPr lang="en-GB"/>
        </a:p>
      </dgm:t>
    </dgm:pt>
    <dgm:pt modelId="{AADFC922-B579-4839-96F8-98FE66BE73D3}">
      <dgm:prSet custT="1"/>
      <dgm:spPr/>
      <dgm:t>
        <a:bodyPr/>
        <a:lstStyle/>
        <a:p>
          <a:pPr rtl="0"/>
          <a:r>
            <a:rPr lang="en-GB" sz="1500" dirty="0" smtClean="0"/>
            <a:t>Services</a:t>
          </a:r>
          <a:endParaRPr lang="en-GB" sz="1500" dirty="0"/>
        </a:p>
      </dgm:t>
    </dgm:pt>
    <dgm:pt modelId="{0E7F1A6E-BB74-47AD-A8E0-367AD3EAEEA0}" type="parTrans" cxnId="{C2D895A4-7206-42E5-BC3D-B718D15401A9}">
      <dgm:prSet/>
      <dgm:spPr/>
      <dgm:t>
        <a:bodyPr/>
        <a:lstStyle/>
        <a:p>
          <a:endParaRPr lang="en-GB"/>
        </a:p>
      </dgm:t>
    </dgm:pt>
    <dgm:pt modelId="{3F88280E-D539-4F23-B2ED-AAD5948793FE}" type="sibTrans" cxnId="{C2D895A4-7206-42E5-BC3D-B718D15401A9}">
      <dgm:prSet/>
      <dgm:spPr/>
      <dgm:t>
        <a:bodyPr/>
        <a:lstStyle/>
        <a:p>
          <a:endParaRPr lang="en-GB"/>
        </a:p>
      </dgm:t>
    </dgm:pt>
    <dgm:pt modelId="{54A540D4-3EE5-418A-ABE8-EC1D2952D4A9}">
      <dgm:prSet custT="1"/>
      <dgm:spPr/>
      <dgm:t>
        <a:bodyPr/>
        <a:lstStyle/>
        <a:p>
          <a:pPr rtl="0"/>
          <a:r>
            <a:rPr lang="en-GB" sz="1500" dirty="0" smtClean="0"/>
            <a:t>Capabilities</a:t>
          </a:r>
          <a:endParaRPr lang="en-GB" sz="1500" dirty="0"/>
        </a:p>
      </dgm:t>
    </dgm:pt>
    <dgm:pt modelId="{74755F81-93E4-4911-855D-78C1553D884F}" type="parTrans" cxnId="{1CBED851-90CA-4486-B27A-6764AC189B76}">
      <dgm:prSet/>
      <dgm:spPr/>
      <dgm:t>
        <a:bodyPr/>
        <a:lstStyle/>
        <a:p>
          <a:endParaRPr lang="en-GB"/>
        </a:p>
      </dgm:t>
    </dgm:pt>
    <dgm:pt modelId="{CCC99AFE-F353-4291-9CDA-61734E59AEFA}" type="sibTrans" cxnId="{1CBED851-90CA-4486-B27A-6764AC189B76}">
      <dgm:prSet/>
      <dgm:spPr/>
      <dgm:t>
        <a:bodyPr/>
        <a:lstStyle/>
        <a:p>
          <a:endParaRPr lang="en-GB"/>
        </a:p>
      </dgm:t>
    </dgm:pt>
    <dgm:pt modelId="{F8032ED8-24AA-42E6-AE72-A6E78759A192}">
      <dgm:prSet custT="1"/>
      <dgm:spPr/>
      <dgm:t>
        <a:bodyPr/>
        <a:lstStyle/>
        <a:p>
          <a:pPr rtl="0"/>
          <a:r>
            <a:rPr lang="en-GB" sz="1500" dirty="0" smtClean="0"/>
            <a:t>Quality assurance</a:t>
          </a:r>
          <a:endParaRPr lang="en-GB" sz="1500" dirty="0"/>
        </a:p>
      </dgm:t>
    </dgm:pt>
    <dgm:pt modelId="{6DA3EBBC-04C4-4041-B27B-872490C91E1A}" type="parTrans" cxnId="{96C97292-5582-4926-967D-D034DDF2B711}">
      <dgm:prSet/>
      <dgm:spPr/>
      <dgm:t>
        <a:bodyPr/>
        <a:lstStyle/>
        <a:p>
          <a:endParaRPr lang="en-GB"/>
        </a:p>
      </dgm:t>
    </dgm:pt>
    <dgm:pt modelId="{321D0D2F-1D16-433D-AF54-9C071CF82E3C}" type="sibTrans" cxnId="{96C97292-5582-4926-967D-D034DDF2B711}">
      <dgm:prSet/>
      <dgm:spPr/>
      <dgm:t>
        <a:bodyPr/>
        <a:lstStyle/>
        <a:p>
          <a:endParaRPr lang="en-GB"/>
        </a:p>
      </dgm:t>
    </dgm:pt>
    <dgm:pt modelId="{299271FF-4C71-40FE-AA9A-6584E55DFF20}">
      <dgm:prSet custT="1"/>
      <dgm:spPr/>
      <dgm:t>
        <a:bodyPr/>
        <a:lstStyle/>
        <a:p>
          <a:pPr rtl="0"/>
          <a:r>
            <a:rPr lang="en-GB" sz="1500" dirty="0" smtClean="0"/>
            <a:t>Global account team </a:t>
          </a:r>
          <a:endParaRPr lang="en-GB" sz="1500" dirty="0"/>
        </a:p>
      </dgm:t>
    </dgm:pt>
    <dgm:pt modelId="{761E981C-34D3-4D23-BEF4-00471ADF47A9}" type="parTrans" cxnId="{299316CF-C5DD-482A-A024-0EB96834CAC9}">
      <dgm:prSet/>
      <dgm:spPr/>
      <dgm:t>
        <a:bodyPr/>
        <a:lstStyle/>
        <a:p>
          <a:endParaRPr lang="en-GB"/>
        </a:p>
      </dgm:t>
    </dgm:pt>
    <dgm:pt modelId="{EA0329AE-B90A-47BE-8A65-95DF6900C674}" type="sibTrans" cxnId="{299316CF-C5DD-482A-A024-0EB96834CAC9}">
      <dgm:prSet/>
      <dgm:spPr/>
      <dgm:t>
        <a:bodyPr/>
        <a:lstStyle/>
        <a:p>
          <a:endParaRPr lang="en-GB"/>
        </a:p>
      </dgm:t>
    </dgm:pt>
    <dgm:pt modelId="{80AE4E27-9DFA-4DFF-A6D8-6B051333F035}">
      <dgm:prSet custT="1"/>
      <dgm:spPr/>
      <dgm:t>
        <a:bodyPr/>
        <a:lstStyle/>
        <a:p>
          <a:pPr rtl="0"/>
          <a:r>
            <a:rPr lang="en-GB" sz="1500" dirty="0" smtClean="0"/>
            <a:t>How to contact us</a:t>
          </a:r>
          <a:endParaRPr lang="en-GB" sz="1500" dirty="0"/>
        </a:p>
      </dgm:t>
    </dgm:pt>
    <dgm:pt modelId="{12160409-F729-4D1F-B740-7ED36079EC92}" type="parTrans" cxnId="{25DFB31D-ADA2-496B-8E07-E25BE06848AE}">
      <dgm:prSet/>
      <dgm:spPr/>
      <dgm:t>
        <a:bodyPr/>
        <a:lstStyle/>
        <a:p>
          <a:endParaRPr lang="en-GB"/>
        </a:p>
      </dgm:t>
    </dgm:pt>
    <dgm:pt modelId="{A7A73A97-A53F-4886-B67D-BB092D777419}" type="sibTrans" cxnId="{25DFB31D-ADA2-496B-8E07-E25BE06848AE}">
      <dgm:prSet/>
      <dgm:spPr/>
      <dgm:t>
        <a:bodyPr/>
        <a:lstStyle/>
        <a:p>
          <a:endParaRPr lang="en-GB"/>
        </a:p>
      </dgm:t>
    </dgm:pt>
    <dgm:pt modelId="{3A42A5BD-A67C-4EEF-8452-28FA72DD9AC2}" type="pres">
      <dgm:prSet presAssocID="{AF88095F-5A35-4560-86B7-745F46A08F7B}" presName="linearFlow" presStyleCnt="0">
        <dgm:presLayoutVars>
          <dgm:dir/>
          <dgm:resizeHandles val="exact"/>
        </dgm:presLayoutVars>
      </dgm:prSet>
      <dgm:spPr/>
      <dgm:t>
        <a:bodyPr/>
        <a:lstStyle/>
        <a:p>
          <a:endParaRPr lang="en-GB"/>
        </a:p>
      </dgm:t>
    </dgm:pt>
    <dgm:pt modelId="{F44E3A6D-2A3F-44D3-A10F-C4572395810B}" type="pres">
      <dgm:prSet presAssocID="{85E433EF-770A-46B5-BAFB-B08D02C4933E}" presName="composite" presStyleCnt="0"/>
      <dgm:spPr/>
      <dgm:t>
        <a:bodyPr/>
        <a:lstStyle/>
        <a:p>
          <a:endParaRPr lang="en-GB"/>
        </a:p>
      </dgm:t>
    </dgm:pt>
    <dgm:pt modelId="{CEAAD9E4-5250-41A0-B937-8E35118756BA}" type="pres">
      <dgm:prSet presAssocID="{85E433EF-770A-46B5-BAFB-B08D02C4933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BF4EA72-129C-4435-BE94-25E2A49FC383}" type="pres">
      <dgm:prSet presAssocID="{85E433EF-770A-46B5-BAFB-B08D02C4933E}" presName="txShp" presStyleLbl="node1" presStyleIdx="0" presStyleCnt="7">
        <dgm:presLayoutVars>
          <dgm:bulletEnabled val="1"/>
        </dgm:presLayoutVars>
      </dgm:prSet>
      <dgm:spPr/>
      <dgm:t>
        <a:bodyPr/>
        <a:lstStyle/>
        <a:p>
          <a:endParaRPr lang="en-GB"/>
        </a:p>
      </dgm:t>
    </dgm:pt>
    <dgm:pt modelId="{E24561A9-9E9F-409A-8DAF-2A3C9C9D4C90}" type="pres">
      <dgm:prSet presAssocID="{07BADE37-8F3F-4747-AC85-3BDDE3EE95B4}" presName="spacing" presStyleCnt="0"/>
      <dgm:spPr/>
      <dgm:t>
        <a:bodyPr/>
        <a:lstStyle/>
        <a:p>
          <a:endParaRPr lang="en-GB"/>
        </a:p>
      </dgm:t>
    </dgm:pt>
    <dgm:pt modelId="{FEFF2051-5DC7-44C2-89C0-9CE85AE94DE4}" type="pres">
      <dgm:prSet presAssocID="{C021A184-1359-49FE-8FBE-C72F28D9609E}" presName="composite" presStyleCnt="0"/>
      <dgm:spPr/>
      <dgm:t>
        <a:bodyPr/>
        <a:lstStyle/>
        <a:p>
          <a:endParaRPr lang="en-GB"/>
        </a:p>
      </dgm:t>
    </dgm:pt>
    <dgm:pt modelId="{2E328B7E-A054-41FC-8188-33749B4048A7}" type="pres">
      <dgm:prSet presAssocID="{C021A184-1359-49FE-8FBE-C72F28D9609E}" presName="imgShp"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4A584FC-25C3-4B45-BFE0-1FB6C35DFE33}" type="pres">
      <dgm:prSet presAssocID="{C021A184-1359-49FE-8FBE-C72F28D9609E}" presName="txShp" presStyleLbl="node1" presStyleIdx="1" presStyleCnt="7">
        <dgm:presLayoutVars>
          <dgm:bulletEnabled val="1"/>
        </dgm:presLayoutVars>
      </dgm:prSet>
      <dgm:spPr/>
      <dgm:t>
        <a:bodyPr/>
        <a:lstStyle/>
        <a:p>
          <a:endParaRPr lang="en-GB"/>
        </a:p>
      </dgm:t>
    </dgm:pt>
    <dgm:pt modelId="{475A8BD6-F2E9-499B-97C5-746FE2AC0E0A}" type="pres">
      <dgm:prSet presAssocID="{D70047D7-EDB3-44CA-99C2-147F0E3A4E32}" presName="spacing" presStyleCnt="0"/>
      <dgm:spPr/>
      <dgm:t>
        <a:bodyPr/>
        <a:lstStyle/>
        <a:p>
          <a:endParaRPr lang="en-GB"/>
        </a:p>
      </dgm:t>
    </dgm:pt>
    <dgm:pt modelId="{9E689FE4-77EE-4D46-B1C6-548BCB7CE4D9}" type="pres">
      <dgm:prSet presAssocID="{AADFC922-B579-4839-96F8-98FE66BE73D3}" presName="composite" presStyleCnt="0"/>
      <dgm:spPr/>
      <dgm:t>
        <a:bodyPr/>
        <a:lstStyle/>
        <a:p>
          <a:endParaRPr lang="en-GB"/>
        </a:p>
      </dgm:t>
    </dgm:pt>
    <dgm:pt modelId="{A00AE694-8B15-4110-9B34-81EA8512D824}" type="pres">
      <dgm:prSet presAssocID="{AADFC922-B579-4839-96F8-98FE66BE73D3}" presName="imgShp"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t>
        <a:bodyPr/>
        <a:lstStyle/>
        <a:p>
          <a:endParaRPr lang="en-GB"/>
        </a:p>
      </dgm:t>
    </dgm:pt>
    <dgm:pt modelId="{9F21BE9E-D5B5-4F02-AA86-14D8418BBCF3}" type="pres">
      <dgm:prSet presAssocID="{AADFC922-B579-4839-96F8-98FE66BE73D3}" presName="txShp" presStyleLbl="node1" presStyleIdx="2" presStyleCnt="7">
        <dgm:presLayoutVars>
          <dgm:bulletEnabled val="1"/>
        </dgm:presLayoutVars>
      </dgm:prSet>
      <dgm:spPr/>
      <dgm:t>
        <a:bodyPr/>
        <a:lstStyle/>
        <a:p>
          <a:endParaRPr lang="en-GB"/>
        </a:p>
      </dgm:t>
    </dgm:pt>
    <dgm:pt modelId="{A4036E21-932E-4AD9-A13C-7494C13CD118}" type="pres">
      <dgm:prSet presAssocID="{3F88280E-D539-4F23-B2ED-AAD5948793FE}" presName="spacing" presStyleCnt="0"/>
      <dgm:spPr/>
      <dgm:t>
        <a:bodyPr/>
        <a:lstStyle/>
        <a:p>
          <a:endParaRPr lang="en-GB"/>
        </a:p>
      </dgm:t>
    </dgm:pt>
    <dgm:pt modelId="{E71342DC-1C9A-4332-AEB2-0EF3FED5DE56}" type="pres">
      <dgm:prSet presAssocID="{54A540D4-3EE5-418A-ABE8-EC1D2952D4A9}" presName="composite" presStyleCnt="0"/>
      <dgm:spPr/>
      <dgm:t>
        <a:bodyPr/>
        <a:lstStyle/>
        <a:p>
          <a:endParaRPr lang="en-GB"/>
        </a:p>
      </dgm:t>
    </dgm:pt>
    <dgm:pt modelId="{D2F341E8-C0A4-4BF2-96DE-14773E63A626}" type="pres">
      <dgm:prSet presAssocID="{54A540D4-3EE5-418A-ABE8-EC1D2952D4A9}" presName="imgShp" presStyleLbl="fgImgPlace1" presStyleIdx="3"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1000" b="-1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A8FF90DE-E858-4E1F-87DC-544F8E893B4F}" type="pres">
      <dgm:prSet presAssocID="{54A540D4-3EE5-418A-ABE8-EC1D2952D4A9}" presName="txShp" presStyleLbl="node1" presStyleIdx="3" presStyleCnt="7">
        <dgm:presLayoutVars>
          <dgm:bulletEnabled val="1"/>
        </dgm:presLayoutVars>
      </dgm:prSet>
      <dgm:spPr/>
      <dgm:t>
        <a:bodyPr/>
        <a:lstStyle/>
        <a:p>
          <a:endParaRPr lang="en-GB"/>
        </a:p>
      </dgm:t>
    </dgm:pt>
    <dgm:pt modelId="{DC1219D0-EB32-4A07-98BD-EB9F12825FA7}" type="pres">
      <dgm:prSet presAssocID="{CCC99AFE-F353-4291-9CDA-61734E59AEFA}" presName="spacing" presStyleCnt="0"/>
      <dgm:spPr/>
      <dgm:t>
        <a:bodyPr/>
        <a:lstStyle/>
        <a:p>
          <a:endParaRPr lang="en-GB"/>
        </a:p>
      </dgm:t>
    </dgm:pt>
    <dgm:pt modelId="{5FCEBFDA-3C4C-484D-BB19-65CF6F220204}" type="pres">
      <dgm:prSet presAssocID="{F8032ED8-24AA-42E6-AE72-A6E78759A192}" presName="composite" presStyleCnt="0"/>
      <dgm:spPr/>
      <dgm:t>
        <a:bodyPr/>
        <a:lstStyle/>
        <a:p>
          <a:endParaRPr lang="en-GB"/>
        </a:p>
      </dgm:t>
    </dgm:pt>
    <dgm:pt modelId="{09B33725-AA22-45C0-9B3A-E324CAECD09B}" type="pres">
      <dgm:prSet presAssocID="{F8032ED8-24AA-42E6-AE72-A6E78759A192}" presName="imgShp" presStyleLbl="fgImgPlace1" presStyleIdx="4" presStyleCnt="7"/>
      <dgm:spPr>
        <a:blipFill>
          <a:blip xmlns:r="http://schemas.openxmlformats.org/officeDocument/2006/relationships" r:embed="rId8">
            <a:extLst>
              <a:ext uri="{28A0092B-C50C-407E-A947-70E740481C1C}">
                <a14:useLocalDpi xmlns:a14="http://schemas.microsoft.com/office/drawing/2010/main" val="0"/>
              </a:ext>
            </a:extLst>
          </a:blip>
          <a:srcRect/>
          <a:stretch>
            <a:fillRect l="-1000" r="-1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7F90F383-8D2E-479A-9D0C-621AAB8C50F8}" type="pres">
      <dgm:prSet presAssocID="{F8032ED8-24AA-42E6-AE72-A6E78759A192}" presName="txShp" presStyleLbl="node1" presStyleIdx="4" presStyleCnt="7">
        <dgm:presLayoutVars>
          <dgm:bulletEnabled val="1"/>
        </dgm:presLayoutVars>
      </dgm:prSet>
      <dgm:spPr/>
      <dgm:t>
        <a:bodyPr/>
        <a:lstStyle/>
        <a:p>
          <a:endParaRPr lang="en-GB"/>
        </a:p>
      </dgm:t>
    </dgm:pt>
    <dgm:pt modelId="{3C650759-7A9D-4743-8589-8577A9A9AF4A}" type="pres">
      <dgm:prSet presAssocID="{321D0D2F-1D16-433D-AF54-9C071CF82E3C}" presName="spacing" presStyleCnt="0"/>
      <dgm:spPr/>
      <dgm:t>
        <a:bodyPr/>
        <a:lstStyle/>
        <a:p>
          <a:endParaRPr lang="en-GB"/>
        </a:p>
      </dgm:t>
    </dgm:pt>
    <dgm:pt modelId="{504F7305-F492-4D5B-A13E-DFB1BB744F07}" type="pres">
      <dgm:prSet presAssocID="{299271FF-4C71-40FE-AA9A-6584E55DFF20}" presName="composite" presStyleCnt="0"/>
      <dgm:spPr/>
      <dgm:t>
        <a:bodyPr/>
        <a:lstStyle/>
        <a:p>
          <a:endParaRPr lang="en-GB"/>
        </a:p>
      </dgm:t>
    </dgm:pt>
    <dgm:pt modelId="{A8F52F25-40F8-40AD-B41A-661CAD8ACBAE}" type="pres">
      <dgm:prSet presAssocID="{299271FF-4C71-40FE-AA9A-6584E55DFF20}" presName="imgShp" presStyleLbl="fgImgPlace1" presStyleIdx="5" presStyleCnt="7"/>
      <dgm:spPr>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B2F1E648-06BF-47D0-B2EC-A56E655912C4}" type="pres">
      <dgm:prSet presAssocID="{299271FF-4C71-40FE-AA9A-6584E55DFF20}" presName="txShp" presStyleLbl="node1" presStyleIdx="5" presStyleCnt="7">
        <dgm:presLayoutVars>
          <dgm:bulletEnabled val="1"/>
        </dgm:presLayoutVars>
      </dgm:prSet>
      <dgm:spPr/>
      <dgm:t>
        <a:bodyPr/>
        <a:lstStyle/>
        <a:p>
          <a:endParaRPr lang="en-GB"/>
        </a:p>
      </dgm:t>
    </dgm:pt>
    <dgm:pt modelId="{C8F69FBA-402D-44BD-A133-FB516ED281CE}" type="pres">
      <dgm:prSet presAssocID="{EA0329AE-B90A-47BE-8A65-95DF6900C674}" presName="spacing" presStyleCnt="0"/>
      <dgm:spPr/>
      <dgm:t>
        <a:bodyPr/>
        <a:lstStyle/>
        <a:p>
          <a:endParaRPr lang="en-GB"/>
        </a:p>
      </dgm:t>
    </dgm:pt>
    <dgm:pt modelId="{B82181D0-002F-4706-B1DC-7087E6A48937}" type="pres">
      <dgm:prSet presAssocID="{80AE4E27-9DFA-4DFF-A6D8-6B051333F035}" presName="composite" presStyleCnt="0"/>
      <dgm:spPr/>
      <dgm:t>
        <a:bodyPr/>
        <a:lstStyle/>
        <a:p>
          <a:endParaRPr lang="en-GB"/>
        </a:p>
      </dgm:t>
    </dgm:pt>
    <dgm:pt modelId="{1B4D997C-69FC-4910-B22E-183ECE159F8A}" type="pres">
      <dgm:prSet presAssocID="{80AE4E27-9DFA-4DFF-A6D8-6B051333F035}" presName="imgShp" presStyleLbl="fgImgPlace1" presStyleIdx="6" presStyleCnt="7" custLinFactNeighborX="-5603" custLinFactNeighborY="109"/>
      <dgm:spPr/>
      <dgm:t>
        <a:bodyPr/>
        <a:lstStyle/>
        <a:p>
          <a:endParaRPr lang="en-GB"/>
        </a:p>
      </dgm:t>
      <dgm:extLst/>
    </dgm:pt>
    <dgm:pt modelId="{5BA09E25-5773-412B-8455-3B45280DDF1B}" type="pres">
      <dgm:prSet presAssocID="{80AE4E27-9DFA-4DFF-A6D8-6B051333F035}" presName="txShp" presStyleLbl="node1" presStyleIdx="6" presStyleCnt="7">
        <dgm:presLayoutVars>
          <dgm:bulletEnabled val="1"/>
        </dgm:presLayoutVars>
      </dgm:prSet>
      <dgm:spPr/>
      <dgm:t>
        <a:bodyPr/>
        <a:lstStyle/>
        <a:p>
          <a:endParaRPr lang="en-GB"/>
        </a:p>
      </dgm:t>
    </dgm:pt>
  </dgm:ptLst>
  <dgm:cxnLst>
    <dgm:cxn modelId="{B0AEBBBA-E750-42C4-B6A3-E4A73AF9493D}" type="presOf" srcId="{85E433EF-770A-46B5-BAFB-B08D02C4933E}" destId="{6BF4EA72-129C-4435-BE94-25E2A49FC383}" srcOrd="0" destOrd="0" presId="urn:microsoft.com/office/officeart/2005/8/layout/vList3#1"/>
    <dgm:cxn modelId="{F5E58544-23C7-4C7C-9A66-A728D141DBD1}" type="presOf" srcId="{54A540D4-3EE5-418A-ABE8-EC1D2952D4A9}" destId="{A8FF90DE-E858-4E1F-87DC-544F8E893B4F}" srcOrd="0" destOrd="0" presId="urn:microsoft.com/office/officeart/2005/8/layout/vList3#1"/>
    <dgm:cxn modelId="{25DFB31D-ADA2-496B-8E07-E25BE06848AE}" srcId="{AF88095F-5A35-4560-86B7-745F46A08F7B}" destId="{80AE4E27-9DFA-4DFF-A6D8-6B051333F035}" srcOrd="6" destOrd="0" parTransId="{12160409-F729-4D1F-B740-7ED36079EC92}" sibTransId="{A7A73A97-A53F-4886-B67D-BB092D777419}"/>
    <dgm:cxn modelId="{1CBED851-90CA-4486-B27A-6764AC189B76}" srcId="{AF88095F-5A35-4560-86B7-745F46A08F7B}" destId="{54A540D4-3EE5-418A-ABE8-EC1D2952D4A9}" srcOrd="3" destOrd="0" parTransId="{74755F81-93E4-4911-855D-78C1553D884F}" sibTransId="{CCC99AFE-F353-4291-9CDA-61734E59AEFA}"/>
    <dgm:cxn modelId="{76D9BA77-F32C-4BED-8AB1-19CE65E3D696}" srcId="{AF88095F-5A35-4560-86B7-745F46A08F7B}" destId="{85E433EF-770A-46B5-BAFB-B08D02C4933E}" srcOrd="0" destOrd="0" parTransId="{E038208C-3289-4038-A1CF-698E5385A196}" sibTransId="{07BADE37-8F3F-4747-AC85-3BDDE3EE95B4}"/>
    <dgm:cxn modelId="{06B5067F-DD31-4DF4-9C98-80D4AF044223}" type="presOf" srcId="{AADFC922-B579-4839-96F8-98FE66BE73D3}" destId="{9F21BE9E-D5B5-4F02-AA86-14D8418BBCF3}" srcOrd="0" destOrd="0" presId="urn:microsoft.com/office/officeart/2005/8/layout/vList3#1"/>
    <dgm:cxn modelId="{906AECBA-97C7-409B-A5A0-9CCCF9C4EE52}" type="presOf" srcId="{80AE4E27-9DFA-4DFF-A6D8-6B051333F035}" destId="{5BA09E25-5773-412B-8455-3B45280DDF1B}" srcOrd="0" destOrd="0" presId="urn:microsoft.com/office/officeart/2005/8/layout/vList3#1"/>
    <dgm:cxn modelId="{2401CDFC-EA6F-4EB8-9F74-DC5F166D7E29}" type="presOf" srcId="{AF88095F-5A35-4560-86B7-745F46A08F7B}" destId="{3A42A5BD-A67C-4EEF-8452-28FA72DD9AC2}" srcOrd="0" destOrd="0" presId="urn:microsoft.com/office/officeart/2005/8/layout/vList3#1"/>
    <dgm:cxn modelId="{CD84D314-0C22-4ABB-9322-929AAD37990D}" type="presOf" srcId="{C021A184-1359-49FE-8FBE-C72F28D9609E}" destId="{84A584FC-25C3-4B45-BFE0-1FB6C35DFE33}" srcOrd="0" destOrd="0" presId="urn:microsoft.com/office/officeart/2005/8/layout/vList3#1"/>
    <dgm:cxn modelId="{D62DC978-5EAF-421E-BEAD-0676E164D5F0}" type="presOf" srcId="{299271FF-4C71-40FE-AA9A-6584E55DFF20}" destId="{B2F1E648-06BF-47D0-B2EC-A56E655912C4}" srcOrd="0" destOrd="0" presId="urn:microsoft.com/office/officeart/2005/8/layout/vList3#1"/>
    <dgm:cxn modelId="{299316CF-C5DD-482A-A024-0EB96834CAC9}" srcId="{AF88095F-5A35-4560-86B7-745F46A08F7B}" destId="{299271FF-4C71-40FE-AA9A-6584E55DFF20}" srcOrd="5" destOrd="0" parTransId="{761E981C-34D3-4D23-BEF4-00471ADF47A9}" sibTransId="{EA0329AE-B90A-47BE-8A65-95DF6900C674}"/>
    <dgm:cxn modelId="{96C97292-5582-4926-967D-D034DDF2B711}" srcId="{AF88095F-5A35-4560-86B7-745F46A08F7B}" destId="{F8032ED8-24AA-42E6-AE72-A6E78759A192}" srcOrd="4" destOrd="0" parTransId="{6DA3EBBC-04C4-4041-B27B-872490C91E1A}" sibTransId="{321D0D2F-1D16-433D-AF54-9C071CF82E3C}"/>
    <dgm:cxn modelId="{C2D895A4-7206-42E5-BC3D-B718D15401A9}" srcId="{AF88095F-5A35-4560-86B7-745F46A08F7B}" destId="{AADFC922-B579-4839-96F8-98FE66BE73D3}" srcOrd="2" destOrd="0" parTransId="{0E7F1A6E-BB74-47AD-A8E0-367AD3EAEEA0}" sibTransId="{3F88280E-D539-4F23-B2ED-AAD5948793FE}"/>
    <dgm:cxn modelId="{C4CE336E-A06A-4FE2-B483-FA9FC05CB3C6}" srcId="{AF88095F-5A35-4560-86B7-745F46A08F7B}" destId="{C021A184-1359-49FE-8FBE-C72F28D9609E}" srcOrd="1" destOrd="0" parTransId="{6F711424-84FF-4952-9209-2A6B6D4B8DCF}" sibTransId="{D70047D7-EDB3-44CA-99C2-147F0E3A4E32}"/>
    <dgm:cxn modelId="{604EEC99-D699-4FB9-B8A8-1FD9F479D783}" type="presOf" srcId="{F8032ED8-24AA-42E6-AE72-A6E78759A192}" destId="{7F90F383-8D2E-479A-9D0C-621AAB8C50F8}" srcOrd="0" destOrd="0" presId="urn:microsoft.com/office/officeart/2005/8/layout/vList3#1"/>
    <dgm:cxn modelId="{507FF053-E4D4-4FF6-8431-8B0ABC549347}" type="presParOf" srcId="{3A42A5BD-A67C-4EEF-8452-28FA72DD9AC2}" destId="{F44E3A6D-2A3F-44D3-A10F-C4572395810B}" srcOrd="0" destOrd="0" presId="urn:microsoft.com/office/officeart/2005/8/layout/vList3#1"/>
    <dgm:cxn modelId="{736F2E56-CB54-44F5-97E6-7724E0B80FA9}" type="presParOf" srcId="{F44E3A6D-2A3F-44D3-A10F-C4572395810B}" destId="{CEAAD9E4-5250-41A0-B937-8E35118756BA}" srcOrd="0" destOrd="0" presId="urn:microsoft.com/office/officeart/2005/8/layout/vList3#1"/>
    <dgm:cxn modelId="{4A71CFC3-28B8-4A4E-9557-B6B6C316A380}" type="presParOf" srcId="{F44E3A6D-2A3F-44D3-A10F-C4572395810B}" destId="{6BF4EA72-129C-4435-BE94-25E2A49FC383}" srcOrd="1" destOrd="0" presId="urn:microsoft.com/office/officeart/2005/8/layout/vList3#1"/>
    <dgm:cxn modelId="{BAE6ED75-4306-49C7-92BE-3142EF802010}" type="presParOf" srcId="{3A42A5BD-A67C-4EEF-8452-28FA72DD9AC2}" destId="{E24561A9-9E9F-409A-8DAF-2A3C9C9D4C90}" srcOrd="1" destOrd="0" presId="urn:microsoft.com/office/officeart/2005/8/layout/vList3#1"/>
    <dgm:cxn modelId="{87648093-3194-4D3B-9629-575ED8927BB8}" type="presParOf" srcId="{3A42A5BD-A67C-4EEF-8452-28FA72DD9AC2}" destId="{FEFF2051-5DC7-44C2-89C0-9CE85AE94DE4}" srcOrd="2" destOrd="0" presId="urn:microsoft.com/office/officeart/2005/8/layout/vList3#1"/>
    <dgm:cxn modelId="{073195FC-22D4-42A7-BCE5-7E31C6F36B5D}" type="presParOf" srcId="{FEFF2051-5DC7-44C2-89C0-9CE85AE94DE4}" destId="{2E328B7E-A054-41FC-8188-33749B4048A7}" srcOrd="0" destOrd="0" presId="urn:microsoft.com/office/officeart/2005/8/layout/vList3#1"/>
    <dgm:cxn modelId="{DDEFA10C-850E-4955-B1DB-E7A1C7608E5D}" type="presParOf" srcId="{FEFF2051-5DC7-44C2-89C0-9CE85AE94DE4}" destId="{84A584FC-25C3-4B45-BFE0-1FB6C35DFE33}" srcOrd="1" destOrd="0" presId="urn:microsoft.com/office/officeart/2005/8/layout/vList3#1"/>
    <dgm:cxn modelId="{0749415A-4E37-4603-9ABB-059C4630F5F4}" type="presParOf" srcId="{3A42A5BD-A67C-4EEF-8452-28FA72DD9AC2}" destId="{475A8BD6-F2E9-499B-97C5-746FE2AC0E0A}" srcOrd="3" destOrd="0" presId="urn:microsoft.com/office/officeart/2005/8/layout/vList3#1"/>
    <dgm:cxn modelId="{1B9A1A72-C5D4-466D-984C-544DE17D8E6F}" type="presParOf" srcId="{3A42A5BD-A67C-4EEF-8452-28FA72DD9AC2}" destId="{9E689FE4-77EE-4D46-B1C6-548BCB7CE4D9}" srcOrd="4" destOrd="0" presId="urn:microsoft.com/office/officeart/2005/8/layout/vList3#1"/>
    <dgm:cxn modelId="{E0467F99-2A58-4745-9F45-890A91B5543F}" type="presParOf" srcId="{9E689FE4-77EE-4D46-B1C6-548BCB7CE4D9}" destId="{A00AE694-8B15-4110-9B34-81EA8512D824}" srcOrd="0" destOrd="0" presId="urn:microsoft.com/office/officeart/2005/8/layout/vList3#1"/>
    <dgm:cxn modelId="{C9FDCB72-5A89-4972-930E-5F5AAB111711}" type="presParOf" srcId="{9E689FE4-77EE-4D46-B1C6-548BCB7CE4D9}" destId="{9F21BE9E-D5B5-4F02-AA86-14D8418BBCF3}" srcOrd="1" destOrd="0" presId="urn:microsoft.com/office/officeart/2005/8/layout/vList3#1"/>
    <dgm:cxn modelId="{7FABB2D9-641A-40C6-8339-03E95325FACF}" type="presParOf" srcId="{3A42A5BD-A67C-4EEF-8452-28FA72DD9AC2}" destId="{A4036E21-932E-4AD9-A13C-7494C13CD118}" srcOrd="5" destOrd="0" presId="urn:microsoft.com/office/officeart/2005/8/layout/vList3#1"/>
    <dgm:cxn modelId="{0E8E23CB-6440-49E1-B5F5-34A5FCAB05CC}" type="presParOf" srcId="{3A42A5BD-A67C-4EEF-8452-28FA72DD9AC2}" destId="{E71342DC-1C9A-4332-AEB2-0EF3FED5DE56}" srcOrd="6" destOrd="0" presId="urn:microsoft.com/office/officeart/2005/8/layout/vList3#1"/>
    <dgm:cxn modelId="{982646C0-9086-4E84-A724-88D84149E1EF}" type="presParOf" srcId="{E71342DC-1C9A-4332-AEB2-0EF3FED5DE56}" destId="{D2F341E8-C0A4-4BF2-96DE-14773E63A626}" srcOrd="0" destOrd="0" presId="urn:microsoft.com/office/officeart/2005/8/layout/vList3#1"/>
    <dgm:cxn modelId="{39B7192C-5234-4731-9BE1-69657AE76283}" type="presParOf" srcId="{E71342DC-1C9A-4332-AEB2-0EF3FED5DE56}" destId="{A8FF90DE-E858-4E1F-87DC-544F8E893B4F}" srcOrd="1" destOrd="0" presId="urn:microsoft.com/office/officeart/2005/8/layout/vList3#1"/>
    <dgm:cxn modelId="{379911BA-8021-4BC9-B491-DA92281D5A38}" type="presParOf" srcId="{3A42A5BD-A67C-4EEF-8452-28FA72DD9AC2}" destId="{DC1219D0-EB32-4A07-98BD-EB9F12825FA7}" srcOrd="7" destOrd="0" presId="urn:microsoft.com/office/officeart/2005/8/layout/vList3#1"/>
    <dgm:cxn modelId="{F5DD56D9-24E3-4635-AF0D-2BDA478F3C4C}" type="presParOf" srcId="{3A42A5BD-A67C-4EEF-8452-28FA72DD9AC2}" destId="{5FCEBFDA-3C4C-484D-BB19-65CF6F220204}" srcOrd="8" destOrd="0" presId="urn:microsoft.com/office/officeart/2005/8/layout/vList3#1"/>
    <dgm:cxn modelId="{9B4DDD70-554C-4CF8-BE3F-D5AA44580A53}" type="presParOf" srcId="{5FCEBFDA-3C4C-484D-BB19-65CF6F220204}" destId="{09B33725-AA22-45C0-9B3A-E324CAECD09B}" srcOrd="0" destOrd="0" presId="urn:microsoft.com/office/officeart/2005/8/layout/vList3#1"/>
    <dgm:cxn modelId="{448E51CC-F379-4E29-BD46-D981FF5E089F}" type="presParOf" srcId="{5FCEBFDA-3C4C-484D-BB19-65CF6F220204}" destId="{7F90F383-8D2E-479A-9D0C-621AAB8C50F8}" srcOrd="1" destOrd="0" presId="urn:microsoft.com/office/officeart/2005/8/layout/vList3#1"/>
    <dgm:cxn modelId="{B261E035-16DC-4768-AA63-C49EE7B9EAC5}" type="presParOf" srcId="{3A42A5BD-A67C-4EEF-8452-28FA72DD9AC2}" destId="{3C650759-7A9D-4743-8589-8577A9A9AF4A}" srcOrd="9" destOrd="0" presId="urn:microsoft.com/office/officeart/2005/8/layout/vList3#1"/>
    <dgm:cxn modelId="{653ADA03-AE9C-4677-9808-6C0339D7AC62}" type="presParOf" srcId="{3A42A5BD-A67C-4EEF-8452-28FA72DD9AC2}" destId="{504F7305-F492-4D5B-A13E-DFB1BB744F07}" srcOrd="10" destOrd="0" presId="urn:microsoft.com/office/officeart/2005/8/layout/vList3#1"/>
    <dgm:cxn modelId="{39645133-D2E7-4F43-ADBD-96E71DE8B99B}" type="presParOf" srcId="{504F7305-F492-4D5B-A13E-DFB1BB744F07}" destId="{A8F52F25-40F8-40AD-B41A-661CAD8ACBAE}" srcOrd="0" destOrd="0" presId="urn:microsoft.com/office/officeart/2005/8/layout/vList3#1"/>
    <dgm:cxn modelId="{C5383CBD-2F3E-4264-BD68-C1FF5C40E236}" type="presParOf" srcId="{504F7305-F492-4D5B-A13E-DFB1BB744F07}" destId="{B2F1E648-06BF-47D0-B2EC-A56E655912C4}" srcOrd="1" destOrd="0" presId="urn:microsoft.com/office/officeart/2005/8/layout/vList3#1"/>
    <dgm:cxn modelId="{72352B90-9A20-4073-B1E0-6FC65D4E87C0}" type="presParOf" srcId="{3A42A5BD-A67C-4EEF-8452-28FA72DD9AC2}" destId="{C8F69FBA-402D-44BD-A133-FB516ED281CE}" srcOrd="11" destOrd="0" presId="urn:microsoft.com/office/officeart/2005/8/layout/vList3#1"/>
    <dgm:cxn modelId="{C1FE0F58-8323-4885-939C-19967C6C3B18}" type="presParOf" srcId="{3A42A5BD-A67C-4EEF-8452-28FA72DD9AC2}" destId="{B82181D0-002F-4706-B1DC-7087E6A48937}" srcOrd="12" destOrd="0" presId="urn:microsoft.com/office/officeart/2005/8/layout/vList3#1"/>
    <dgm:cxn modelId="{311203EA-C629-430E-8580-A958C4E5112B}" type="presParOf" srcId="{B82181D0-002F-4706-B1DC-7087E6A48937}" destId="{1B4D997C-69FC-4910-B22E-183ECE159F8A}" srcOrd="0" destOrd="0" presId="urn:microsoft.com/office/officeart/2005/8/layout/vList3#1"/>
    <dgm:cxn modelId="{9835A306-2CA4-4E97-897C-B2BB44429E18}" type="presParOf" srcId="{B82181D0-002F-4706-B1DC-7087E6A48937}" destId="{5BA09E25-5773-412B-8455-3B45280DDF1B}"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728DD-D972-437A-830E-9F5D04D158B6}" type="doc">
      <dgm:prSet loTypeId="urn:microsoft.com/office/officeart/2005/8/layout/vList3#2" loCatId="list" qsTypeId="urn:microsoft.com/office/officeart/2005/8/quickstyle/simple1" qsCatId="simple" csTypeId="urn:microsoft.com/office/officeart/2005/8/colors/accent4_2" csCatId="accent4" phldr="1"/>
      <dgm:spPr/>
      <dgm:t>
        <a:bodyPr/>
        <a:lstStyle/>
        <a:p>
          <a:endParaRPr lang="en-GB"/>
        </a:p>
      </dgm:t>
    </dgm:pt>
    <dgm:pt modelId="{87C7C326-80D0-46E2-8BDA-EEC97685EB13}">
      <dgm:prSet custT="1"/>
      <dgm:spPr/>
      <dgm:t>
        <a:bodyPr/>
        <a:lstStyle/>
        <a:p>
          <a:pPr rtl="0"/>
          <a:r>
            <a:rPr lang="sv-SE" sz="1500" dirty="0" smtClean="0"/>
            <a:t>i plus</a:t>
          </a:r>
          <a:endParaRPr lang="en-GB" sz="1500" dirty="0"/>
        </a:p>
      </dgm:t>
    </dgm:pt>
    <dgm:pt modelId="{833ED3E4-B309-49B2-9077-0BE35244C6BE}" type="parTrans" cxnId="{D7E0D917-9C23-4289-BA3B-9C8BE0986936}">
      <dgm:prSet/>
      <dgm:spPr/>
      <dgm:t>
        <a:bodyPr/>
        <a:lstStyle/>
        <a:p>
          <a:endParaRPr lang="en-GB"/>
        </a:p>
      </dgm:t>
    </dgm:pt>
    <dgm:pt modelId="{D8A256C8-9EC9-453F-AA15-F5E876257860}" type="sibTrans" cxnId="{D7E0D917-9C23-4289-BA3B-9C8BE0986936}">
      <dgm:prSet/>
      <dgm:spPr/>
      <dgm:t>
        <a:bodyPr/>
        <a:lstStyle/>
        <a:p>
          <a:endParaRPr lang="en-GB"/>
        </a:p>
      </dgm:t>
    </dgm:pt>
    <dgm:pt modelId="{D25F3E5F-DFD5-4B19-8CD2-223F57248631}">
      <dgm:prSet custT="1"/>
      <dgm:spPr/>
      <dgm:t>
        <a:bodyPr/>
        <a:lstStyle/>
        <a:p>
          <a:pPr rtl="0"/>
          <a:r>
            <a:rPr lang="en-GB" sz="1500" dirty="0" smtClean="0"/>
            <a:t>review plus</a:t>
          </a:r>
          <a:endParaRPr lang="en-GB" sz="1500" dirty="0"/>
        </a:p>
      </dgm:t>
    </dgm:pt>
    <dgm:pt modelId="{1381305A-410D-4F8A-884C-E547A8E05857}" type="parTrans" cxnId="{79653BFD-F234-4E67-8119-D9F33CC81456}">
      <dgm:prSet/>
      <dgm:spPr/>
      <dgm:t>
        <a:bodyPr/>
        <a:lstStyle/>
        <a:p>
          <a:endParaRPr lang="en-GB"/>
        </a:p>
      </dgm:t>
    </dgm:pt>
    <dgm:pt modelId="{670EF06D-F83D-4716-8F0C-4D23E20459EE}" type="sibTrans" cxnId="{79653BFD-F234-4E67-8119-D9F33CC81456}">
      <dgm:prSet/>
      <dgm:spPr/>
      <dgm:t>
        <a:bodyPr/>
        <a:lstStyle/>
        <a:p>
          <a:endParaRPr lang="en-GB"/>
        </a:p>
      </dgm:t>
    </dgm:pt>
    <dgm:pt modelId="{6E0BF271-F22C-4981-827E-9A11E69E52C4}">
      <dgm:prSet custT="1"/>
      <dgm:spPr/>
      <dgm:t>
        <a:bodyPr/>
        <a:lstStyle/>
        <a:p>
          <a:pPr rtl="0"/>
          <a:r>
            <a:rPr lang="en-GB" sz="1500" dirty="0" smtClean="0"/>
            <a:t>How to obtain a quote for translation</a:t>
          </a:r>
          <a:endParaRPr lang="en-GB" sz="1500" dirty="0"/>
        </a:p>
      </dgm:t>
    </dgm:pt>
    <dgm:pt modelId="{48974FE2-CDF6-4054-98F6-E7B4C8BD7175}" type="parTrans" cxnId="{4F67FA36-66C0-462E-A92E-6246041147BA}">
      <dgm:prSet/>
      <dgm:spPr/>
      <dgm:t>
        <a:bodyPr/>
        <a:lstStyle/>
        <a:p>
          <a:endParaRPr lang="en-GB"/>
        </a:p>
      </dgm:t>
    </dgm:pt>
    <dgm:pt modelId="{C0746581-B60F-4B39-9259-62F069F41E73}" type="sibTrans" cxnId="{4F67FA36-66C0-462E-A92E-6246041147BA}">
      <dgm:prSet/>
      <dgm:spPr/>
      <dgm:t>
        <a:bodyPr/>
        <a:lstStyle/>
        <a:p>
          <a:endParaRPr lang="en-GB"/>
        </a:p>
      </dgm:t>
    </dgm:pt>
    <dgm:pt modelId="{2401DA37-CE23-4D48-83B4-2A6C875CC76A}">
      <dgm:prSet custT="1"/>
      <dgm:spPr/>
      <dgm:t>
        <a:bodyPr/>
        <a:lstStyle/>
        <a:p>
          <a:pPr rtl="0"/>
          <a:r>
            <a:rPr lang="en-GB" sz="1500" dirty="0" smtClean="0"/>
            <a:t>How to order translations</a:t>
          </a:r>
          <a:endParaRPr lang="en-GB" sz="1500" dirty="0"/>
        </a:p>
      </dgm:t>
    </dgm:pt>
    <dgm:pt modelId="{5FFFEE28-D906-4348-97E5-F222B23F8D65}" type="parTrans" cxnId="{04E2452E-919F-4937-B7DA-17232DF44EF7}">
      <dgm:prSet/>
      <dgm:spPr/>
      <dgm:t>
        <a:bodyPr/>
        <a:lstStyle/>
        <a:p>
          <a:endParaRPr lang="en-GB"/>
        </a:p>
      </dgm:t>
    </dgm:pt>
    <dgm:pt modelId="{7B9122F1-3839-445A-A3E5-00202F989050}" type="sibTrans" cxnId="{04E2452E-919F-4937-B7DA-17232DF44EF7}">
      <dgm:prSet/>
      <dgm:spPr/>
      <dgm:t>
        <a:bodyPr/>
        <a:lstStyle/>
        <a:p>
          <a:endParaRPr lang="en-GB"/>
        </a:p>
      </dgm:t>
    </dgm:pt>
    <dgm:pt modelId="{B692EFF6-DD4F-4E8E-B807-5714C968115C}">
      <dgm:prSet custT="1"/>
      <dgm:spPr/>
      <dgm:t>
        <a:bodyPr/>
        <a:lstStyle/>
        <a:p>
          <a:pPr rtl="0"/>
          <a:r>
            <a:rPr lang="en-GB" sz="1500" dirty="0" smtClean="0"/>
            <a:t>How to order interpreting services</a:t>
          </a:r>
          <a:endParaRPr lang="en-GB" sz="1500" dirty="0"/>
        </a:p>
      </dgm:t>
    </dgm:pt>
    <dgm:pt modelId="{DB1ED2B8-BBD8-4A2A-99C5-BB321A06A2C1}" type="parTrans" cxnId="{F1E190D1-12CD-4DF0-9AF6-D4C261C9E0C8}">
      <dgm:prSet/>
      <dgm:spPr/>
      <dgm:t>
        <a:bodyPr/>
        <a:lstStyle/>
        <a:p>
          <a:endParaRPr lang="en-GB"/>
        </a:p>
      </dgm:t>
    </dgm:pt>
    <dgm:pt modelId="{3B10EBEA-B18F-4344-82A8-CD7228C63670}" type="sibTrans" cxnId="{F1E190D1-12CD-4DF0-9AF6-D4C261C9E0C8}">
      <dgm:prSet/>
      <dgm:spPr/>
      <dgm:t>
        <a:bodyPr/>
        <a:lstStyle/>
        <a:p>
          <a:endParaRPr lang="en-GB"/>
        </a:p>
      </dgm:t>
    </dgm:pt>
    <dgm:pt modelId="{03D4FB4F-B8E8-461E-ACA9-B3D3922BF31E}">
      <dgm:prSet custT="1"/>
      <dgm:spPr/>
      <dgm:t>
        <a:bodyPr/>
        <a:lstStyle/>
        <a:p>
          <a:pPr rtl="0"/>
          <a:r>
            <a:rPr lang="en-GB" sz="1500" dirty="0" smtClean="0"/>
            <a:t>i plus and review plus User Guides</a:t>
          </a:r>
          <a:endParaRPr lang="en-GB" sz="1500" dirty="0"/>
        </a:p>
      </dgm:t>
    </dgm:pt>
    <dgm:pt modelId="{51FAF888-707D-471A-A8B4-753F16389F07}" type="parTrans" cxnId="{2AE124B8-9455-4F63-B5FE-6D45DA791975}">
      <dgm:prSet/>
      <dgm:spPr/>
      <dgm:t>
        <a:bodyPr/>
        <a:lstStyle/>
        <a:p>
          <a:endParaRPr lang="en-GB"/>
        </a:p>
      </dgm:t>
    </dgm:pt>
    <dgm:pt modelId="{47B2C0AC-3BF6-4044-82AD-A4ECDF367B7A}" type="sibTrans" cxnId="{2AE124B8-9455-4F63-B5FE-6D45DA791975}">
      <dgm:prSet/>
      <dgm:spPr/>
      <dgm:t>
        <a:bodyPr/>
        <a:lstStyle/>
        <a:p>
          <a:endParaRPr lang="en-GB"/>
        </a:p>
      </dgm:t>
    </dgm:pt>
    <dgm:pt modelId="{03203FC1-0CD0-4BCD-BBB8-FF022D346698}">
      <dgm:prSet custT="1"/>
      <dgm:spPr/>
      <dgm:t>
        <a:bodyPr/>
        <a:lstStyle/>
        <a:p>
          <a:pPr rtl="0"/>
          <a:r>
            <a:rPr lang="en-US" sz="1500" dirty="0" smtClean="0"/>
            <a:t>Translation and interpreting prices</a:t>
          </a:r>
          <a:endParaRPr lang="en-GB" sz="1500" dirty="0"/>
        </a:p>
      </dgm:t>
    </dgm:pt>
    <dgm:pt modelId="{E02F7581-CC5A-4C80-9551-C9F83A0783D3}" type="parTrans" cxnId="{07F8F4AB-272A-4748-B02E-FAD026AED266}">
      <dgm:prSet/>
      <dgm:spPr/>
      <dgm:t>
        <a:bodyPr/>
        <a:lstStyle/>
        <a:p>
          <a:endParaRPr lang="en-GB"/>
        </a:p>
      </dgm:t>
    </dgm:pt>
    <dgm:pt modelId="{B195D672-E450-47B0-9464-6FEF0F4115B6}" type="sibTrans" cxnId="{07F8F4AB-272A-4748-B02E-FAD026AED266}">
      <dgm:prSet/>
      <dgm:spPr/>
      <dgm:t>
        <a:bodyPr/>
        <a:lstStyle/>
        <a:p>
          <a:endParaRPr lang="en-GB"/>
        </a:p>
      </dgm:t>
    </dgm:pt>
    <dgm:pt modelId="{59A208EA-3781-415D-8D62-F5AD4A9845DE}" type="pres">
      <dgm:prSet presAssocID="{7CD728DD-D972-437A-830E-9F5D04D158B6}" presName="linearFlow" presStyleCnt="0">
        <dgm:presLayoutVars>
          <dgm:dir/>
          <dgm:resizeHandles val="exact"/>
        </dgm:presLayoutVars>
      </dgm:prSet>
      <dgm:spPr/>
      <dgm:t>
        <a:bodyPr/>
        <a:lstStyle/>
        <a:p>
          <a:endParaRPr lang="en-GB"/>
        </a:p>
      </dgm:t>
    </dgm:pt>
    <dgm:pt modelId="{19151440-2959-4BFA-A924-5A74D0D920CF}" type="pres">
      <dgm:prSet presAssocID="{87C7C326-80D0-46E2-8BDA-EEC97685EB13}" presName="composite" presStyleCnt="0"/>
      <dgm:spPr/>
    </dgm:pt>
    <dgm:pt modelId="{96721709-C788-4493-8FD4-723B4119C3FB}" type="pres">
      <dgm:prSet presAssocID="{87C7C326-80D0-46E2-8BDA-EEC97685EB13}" presName="imgShp" presStyleLbl="fgImgPlace1" presStyleIdx="0" presStyleCnt="7" custLinFactNeighborX="13444" custLinFactNeighborY="2061"/>
      <dgm:spPr/>
      <dgm:t>
        <a:bodyPr/>
        <a:lstStyle/>
        <a:p>
          <a:endParaRPr lang="en-GB"/>
        </a:p>
      </dgm:t>
      <dgm:extLst/>
    </dgm:pt>
    <dgm:pt modelId="{77772E9E-7663-4D6B-99D5-C5AD405F5F4D}" type="pres">
      <dgm:prSet presAssocID="{87C7C326-80D0-46E2-8BDA-EEC97685EB13}" presName="txShp" presStyleLbl="node1" presStyleIdx="0" presStyleCnt="7">
        <dgm:presLayoutVars>
          <dgm:bulletEnabled val="1"/>
        </dgm:presLayoutVars>
      </dgm:prSet>
      <dgm:spPr/>
      <dgm:t>
        <a:bodyPr/>
        <a:lstStyle/>
        <a:p>
          <a:endParaRPr lang="en-GB"/>
        </a:p>
      </dgm:t>
    </dgm:pt>
    <dgm:pt modelId="{19833B1E-18B9-4F4A-8200-7FAD0114C917}" type="pres">
      <dgm:prSet presAssocID="{D8A256C8-9EC9-453F-AA15-F5E876257860}" presName="spacing" presStyleCnt="0"/>
      <dgm:spPr/>
    </dgm:pt>
    <dgm:pt modelId="{89676243-7CC1-4194-B393-8EF18E3A24BD}" type="pres">
      <dgm:prSet presAssocID="{D25F3E5F-DFD5-4B19-8CD2-223F57248631}" presName="composite" presStyleCnt="0"/>
      <dgm:spPr/>
    </dgm:pt>
    <dgm:pt modelId="{C15A539C-F5B0-4C5A-B3FB-89C108545E46}" type="pres">
      <dgm:prSet presAssocID="{D25F3E5F-DFD5-4B19-8CD2-223F57248631}" presName="imgShp"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8A3C48C-9844-449C-8917-540E651B2FA9}" type="pres">
      <dgm:prSet presAssocID="{D25F3E5F-DFD5-4B19-8CD2-223F57248631}" presName="txShp" presStyleLbl="node1" presStyleIdx="1" presStyleCnt="7">
        <dgm:presLayoutVars>
          <dgm:bulletEnabled val="1"/>
        </dgm:presLayoutVars>
      </dgm:prSet>
      <dgm:spPr/>
      <dgm:t>
        <a:bodyPr/>
        <a:lstStyle/>
        <a:p>
          <a:endParaRPr lang="en-GB"/>
        </a:p>
      </dgm:t>
    </dgm:pt>
    <dgm:pt modelId="{4C12ABAB-2F5C-4C94-AE7F-F89DF1091585}" type="pres">
      <dgm:prSet presAssocID="{670EF06D-F83D-4716-8F0C-4D23E20459EE}" presName="spacing" presStyleCnt="0"/>
      <dgm:spPr/>
    </dgm:pt>
    <dgm:pt modelId="{6867CDFC-C1CB-463A-9C0E-3A9109E2B1B9}" type="pres">
      <dgm:prSet presAssocID="{6E0BF271-F22C-4981-827E-9A11E69E52C4}" presName="composite" presStyleCnt="0"/>
      <dgm:spPr/>
    </dgm:pt>
    <dgm:pt modelId="{79BECF76-3E08-4725-8730-02DA7C4FE815}" type="pres">
      <dgm:prSet presAssocID="{6E0BF271-F22C-4981-827E-9A11E69E52C4}"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5BD4B8A-CCA3-48BB-9A84-65EC37F07FCF}" type="pres">
      <dgm:prSet presAssocID="{6E0BF271-F22C-4981-827E-9A11E69E52C4}" presName="txShp" presStyleLbl="node1" presStyleIdx="2" presStyleCnt="7">
        <dgm:presLayoutVars>
          <dgm:bulletEnabled val="1"/>
        </dgm:presLayoutVars>
      </dgm:prSet>
      <dgm:spPr/>
      <dgm:t>
        <a:bodyPr/>
        <a:lstStyle/>
        <a:p>
          <a:endParaRPr lang="en-GB"/>
        </a:p>
      </dgm:t>
    </dgm:pt>
    <dgm:pt modelId="{D9A99593-4AFF-41E2-BFEB-167EB94FF772}" type="pres">
      <dgm:prSet presAssocID="{C0746581-B60F-4B39-9259-62F069F41E73}" presName="spacing" presStyleCnt="0"/>
      <dgm:spPr/>
    </dgm:pt>
    <dgm:pt modelId="{5A9FE6A3-4C39-4CBE-93A3-BB39C4A1477E}" type="pres">
      <dgm:prSet presAssocID="{2401DA37-CE23-4D48-83B4-2A6C875CC76A}" presName="composite" presStyleCnt="0"/>
      <dgm:spPr/>
    </dgm:pt>
    <dgm:pt modelId="{D8D27378-A336-4DF8-8366-01FBAA517EB9}" type="pres">
      <dgm:prSet presAssocID="{2401DA37-CE23-4D48-83B4-2A6C875CC76A}" presName="imgShp" presStyleLbl="fgImgPlace1" presStyleIdx="3"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GB"/>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C16ACED-1648-4072-B90A-B0D17DB63E49}" type="pres">
      <dgm:prSet presAssocID="{2401DA37-CE23-4D48-83B4-2A6C875CC76A}" presName="txShp" presStyleLbl="node1" presStyleIdx="3" presStyleCnt="7">
        <dgm:presLayoutVars>
          <dgm:bulletEnabled val="1"/>
        </dgm:presLayoutVars>
      </dgm:prSet>
      <dgm:spPr/>
      <dgm:t>
        <a:bodyPr/>
        <a:lstStyle/>
        <a:p>
          <a:endParaRPr lang="en-GB"/>
        </a:p>
      </dgm:t>
    </dgm:pt>
    <dgm:pt modelId="{6F139A0F-E13F-42F8-9901-A27F3DDF2B87}" type="pres">
      <dgm:prSet presAssocID="{7B9122F1-3839-445A-A3E5-00202F989050}" presName="spacing" presStyleCnt="0"/>
      <dgm:spPr/>
    </dgm:pt>
    <dgm:pt modelId="{C9697589-C291-4C05-8752-C4ED75C989FC}" type="pres">
      <dgm:prSet presAssocID="{B692EFF6-DD4F-4E8E-B807-5714C968115C}" presName="composite" presStyleCnt="0"/>
      <dgm:spPr/>
    </dgm:pt>
    <dgm:pt modelId="{98E9A8F2-0FA7-4227-90C7-AD41243565D9}" type="pres">
      <dgm:prSet presAssocID="{B692EFF6-DD4F-4E8E-B807-5714C968115C}" presName="imgShp" presStyleLbl="fgImgPlace1" presStyleIdx="4" presStyleCnt="7"/>
      <dgm:spPr/>
      <dgm:t>
        <a:bodyPr/>
        <a:lstStyle/>
        <a:p>
          <a:endParaRPr lang="en-GB"/>
        </a:p>
      </dgm:t>
    </dgm:pt>
    <dgm:pt modelId="{555C27FF-A496-4DEF-948E-9D42AE0EC711}" type="pres">
      <dgm:prSet presAssocID="{B692EFF6-DD4F-4E8E-B807-5714C968115C}" presName="txShp" presStyleLbl="node1" presStyleIdx="4" presStyleCnt="7">
        <dgm:presLayoutVars>
          <dgm:bulletEnabled val="1"/>
        </dgm:presLayoutVars>
      </dgm:prSet>
      <dgm:spPr/>
      <dgm:t>
        <a:bodyPr/>
        <a:lstStyle/>
        <a:p>
          <a:endParaRPr lang="en-GB"/>
        </a:p>
      </dgm:t>
    </dgm:pt>
    <dgm:pt modelId="{CC402E88-3648-4408-B2AC-5A1C08CE10D1}" type="pres">
      <dgm:prSet presAssocID="{3B10EBEA-B18F-4344-82A8-CD7228C63670}" presName="spacing" presStyleCnt="0"/>
      <dgm:spPr/>
    </dgm:pt>
    <dgm:pt modelId="{C80B4710-F689-46E3-84E1-8F28CE7CF8CE}" type="pres">
      <dgm:prSet presAssocID="{03D4FB4F-B8E8-461E-ACA9-B3D3922BF31E}" presName="composite" presStyleCnt="0"/>
      <dgm:spPr/>
    </dgm:pt>
    <dgm:pt modelId="{50A7981C-D20A-4D2B-9A70-772121A748A3}" type="pres">
      <dgm:prSet presAssocID="{03D4FB4F-B8E8-461E-ACA9-B3D3922BF31E}" presName="imgShp" presStyleLbl="fgImgPlace1" presStyleIdx="5" presStyleCnt="7"/>
      <dgm:spPr/>
      <dgm:t>
        <a:bodyPr/>
        <a:lstStyle/>
        <a:p>
          <a:endParaRPr lang="en-GB"/>
        </a:p>
      </dgm:t>
    </dgm:pt>
    <dgm:pt modelId="{8AFFEC10-D3F3-4C9F-A5AC-40950E31C0E4}" type="pres">
      <dgm:prSet presAssocID="{03D4FB4F-B8E8-461E-ACA9-B3D3922BF31E}" presName="txShp" presStyleLbl="node1" presStyleIdx="5" presStyleCnt="7">
        <dgm:presLayoutVars>
          <dgm:bulletEnabled val="1"/>
        </dgm:presLayoutVars>
      </dgm:prSet>
      <dgm:spPr/>
      <dgm:t>
        <a:bodyPr/>
        <a:lstStyle/>
        <a:p>
          <a:endParaRPr lang="en-GB"/>
        </a:p>
      </dgm:t>
    </dgm:pt>
    <dgm:pt modelId="{D0236714-29E9-4078-8A6B-5441CD92EF0C}" type="pres">
      <dgm:prSet presAssocID="{47B2C0AC-3BF6-4044-82AD-A4ECDF367B7A}" presName="spacing" presStyleCnt="0"/>
      <dgm:spPr/>
    </dgm:pt>
    <dgm:pt modelId="{E4425AF0-A89E-4DC3-A0C4-6A4B12064D1E}" type="pres">
      <dgm:prSet presAssocID="{03203FC1-0CD0-4BCD-BBB8-FF022D346698}" presName="composite" presStyleCnt="0"/>
      <dgm:spPr/>
    </dgm:pt>
    <dgm:pt modelId="{AD53D4DE-BB25-488D-B65C-9BB5A6E15C8C}" type="pres">
      <dgm:prSet presAssocID="{03203FC1-0CD0-4BCD-BBB8-FF022D346698}" presName="imgShp" presStyleLbl="fgImgPlace1" presStyleIdx="6" presStyleCnt="7"/>
      <dgm:spPr/>
      <dgm:t>
        <a:bodyPr/>
        <a:lstStyle/>
        <a:p>
          <a:endParaRPr lang="en-GB"/>
        </a:p>
      </dgm:t>
      <dgm:extLst/>
    </dgm:pt>
    <dgm:pt modelId="{6D09287C-DB2A-4595-93F2-23F704D76A9C}" type="pres">
      <dgm:prSet presAssocID="{03203FC1-0CD0-4BCD-BBB8-FF022D346698}" presName="txShp" presStyleLbl="node1" presStyleIdx="6" presStyleCnt="7">
        <dgm:presLayoutVars>
          <dgm:bulletEnabled val="1"/>
        </dgm:presLayoutVars>
      </dgm:prSet>
      <dgm:spPr/>
      <dgm:t>
        <a:bodyPr/>
        <a:lstStyle/>
        <a:p>
          <a:endParaRPr lang="en-GB"/>
        </a:p>
      </dgm:t>
    </dgm:pt>
  </dgm:ptLst>
  <dgm:cxnLst>
    <dgm:cxn modelId="{9A5E3FD0-973C-4A58-B906-2071EC690147}" type="presOf" srcId="{6E0BF271-F22C-4981-827E-9A11E69E52C4}" destId="{C5BD4B8A-CCA3-48BB-9A84-65EC37F07FCF}" srcOrd="0" destOrd="0" presId="urn:microsoft.com/office/officeart/2005/8/layout/vList3#2"/>
    <dgm:cxn modelId="{EF25934F-753A-4FFA-A69F-E61FEBCADC1A}" type="presOf" srcId="{03203FC1-0CD0-4BCD-BBB8-FF022D346698}" destId="{6D09287C-DB2A-4595-93F2-23F704D76A9C}" srcOrd="0" destOrd="0" presId="urn:microsoft.com/office/officeart/2005/8/layout/vList3#2"/>
    <dgm:cxn modelId="{04E2452E-919F-4937-B7DA-17232DF44EF7}" srcId="{7CD728DD-D972-437A-830E-9F5D04D158B6}" destId="{2401DA37-CE23-4D48-83B4-2A6C875CC76A}" srcOrd="3" destOrd="0" parTransId="{5FFFEE28-D906-4348-97E5-F222B23F8D65}" sibTransId="{7B9122F1-3839-445A-A3E5-00202F989050}"/>
    <dgm:cxn modelId="{E4BC2F1B-11E0-47D6-AF3F-DDAF0F03816B}" type="presOf" srcId="{B692EFF6-DD4F-4E8E-B807-5714C968115C}" destId="{555C27FF-A496-4DEF-948E-9D42AE0EC711}" srcOrd="0" destOrd="0" presId="urn:microsoft.com/office/officeart/2005/8/layout/vList3#2"/>
    <dgm:cxn modelId="{457FAA23-6067-4605-A73A-90079238F1EC}" type="presOf" srcId="{7CD728DD-D972-437A-830E-9F5D04D158B6}" destId="{59A208EA-3781-415D-8D62-F5AD4A9845DE}" srcOrd="0" destOrd="0" presId="urn:microsoft.com/office/officeart/2005/8/layout/vList3#2"/>
    <dgm:cxn modelId="{4F67FA36-66C0-462E-A92E-6246041147BA}" srcId="{7CD728DD-D972-437A-830E-9F5D04D158B6}" destId="{6E0BF271-F22C-4981-827E-9A11E69E52C4}" srcOrd="2" destOrd="0" parTransId="{48974FE2-CDF6-4054-98F6-E7B4C8BD7175}" sibTransId="{C0746581-B60F-4B39-9259-62F069F41E73}"/>
    <dgm:cxn modelId="{79653BFD-F234-4E67-8119-D9F33CC81456}" srcId="{7CD728DD-D972-437A-830E-9F5D04D158B6}" destId="{D25F3E5F-DFD5-4B19-8CD2-223F57248631}" srcOrd="1" destOrd="0" parTransId="{1381305A-410D-4F8A-884C-E547A8E05857}" sibTransId="{670EF06D-F83D-4716-8F0C-4D23E20459EE}"/>
    <dgm:cxn modelId="{A359340F-CF38-4DAE-A716-05C3BC505D1B}" type="presOf" srcId="{03D4FB4F-B8E8-461E-ACA9-B3D3922BF31E}" destId="{8AFFEC10-D3F3-4C9F-A5AC-40950E31C0E4}" srcOrd="0" destOrd="0" presId="urn:microsoft.com/office/officeart/2005/8/layout/vList3#2"/>
    <dgm:cxn modelId="{2AE124B8-9455-4F63-B5FE-6D45DA791975}" srcId="{7CD728DD-D972-437A-830E-9F5D04D158B6}" destId="{03D4FB4F-B8E8-461E-ACA9-B3D3922BF31E}" srcOrd="5" destOrd="0" parTransId="{51FAF888-707D-471A-A8B4-753F16389F07}" sibTransId="{47B2C0AC-3BF6-4044-82AD-A4ECDF367B7A}"/>
    <dgm:cxn modelId="{62D30D3E-C577-4A56-83EB-2C45E2E76848}" type="presOf" srcId="{2401DA37-CE23-4D48-83B4-2A6C875CC76A}" destId="{0C16ACED-1648-4072-B90A-B0D17DB63E49}" srcOrd="0" destOrd="0" presId="urn:microsoft.com/office/officeart/2005/8/layout/vList3#2"/>
    <dgm:cxn modelId="{F1E190D1-12CD-4DF0-9AF6-D4C261C9E0C8}" srcId="{7CD728DD-D972-437A-830E-9F5D04D158B6}" destId="{B692EFF6-DD4F-4E8E-B807-5714C968115C}" srcOrd="4" destOrd="0" parTransId="{DB1ED2B8-BBD8-4A2A-99C5-BB321A06A2C1}" sibTransId="{3B10EBEA-B18F-4344-82A8-CD7228C63670}"/>
    <dgm:cxn modelId="{F32702A9-6B86-4B88-BAEB-37A48639245C}" type="presOf" srcId="{87C7C326-80D0-46E2-8BDA-EEC97685EB13}" destId="{77772E9E-7663-4D6B-99D5-C5AD405F5F4D}" srcOrd="0" destOrd="0" presId="urn:microsoft.com/office/officeart/2005/8/layout/vList3#2"/>
    <dgm:cxn modelId="{07F8F4AB-272A-4748-B02E-FAD026AED266}" srcId="{7CD728DD-D972-437A-830E-9F5D04D158B6}" destId="{03203FC1-0CD0-4BCD-BBB8-FF022D346698}" srcOrd="6" destOrd="0" parTransId="{E02F7581-CC5A-4C80-9551-C9F83A0783D3}" sibTransId="{B195D672-E450-47B0-9464-6FEF0F4115B6}"/>
    <dgm:cxn modelId="{A2BA37C2-D6CD-40A9-9CB1-4F8A64565BB0}" type="presOf" srcId="{D25F3E5F-DFD5-4B19-8CD2-223F57248631}" destId="{D8A3C48C-9844-449C-8917-540E651B2FA9}" srcOrd="0" destOrd="0" presId="urn:microsoft.com/office/officeart/2005/8/layout/vList3#2"/>
    <dgm:cxn modelId="{D7E0D917-9C23-4289-BA3B-9C8BE0986936}" srcId="{7CD728DD-D972-437A-830E-9F5D04D158B6}" destId="{87C7C326-80D0-46E2-8BDA-EEC97685EB13}" srcOrd="0" destOrd="0" parTransId="{833ED3E4-B309-49B2-9077-0BE35244C6BE}" sibTransId="{D8A256C8-9EC9-453F-AA15-F5E876257860}"/>
    <dgm:cxn modelId="{0CE42465-78E6-4FAD-BB21-1D290AE10F26}" type="presParOf" srcId="{59A208EA-3781-415D-8D62-F5AD4A9845DE}" destId="{19151440-2959-4BFA-A924-5A74D0D920CF}" srcOrd="0" destOrd="0" presId="urn:microsoft.com/office/officeart/2005/8/layout/vList3#2"/>
    <dgm:cxn modelId="{0545E82B-DC05-4AC5-ABC0-CEFDD08C88F7}" type="presParOf" srcId="{19151440-2959-4BFA-A924-5A74D0D920CF}" destId="{96721709-C788-4493-8FD4-723B4119C3FB}" srcOrd="0" destOrd="0" presId="urn:microsoft.com/office/officeart/2005/8/layout/vList3#2"/>
    <dgm:cxn modelId="{784A5A27-D446-4812-889E-FCB758A582E6}" type="presParOf" srcId="{19151440-2959-4BFA-A924-5A74D0D920CF}" destId="{77772E9E-7663-4D6B-99D5-C5AD405F5F4D}" srcOrd="1" destOrd="0" presId="urn:microsoft.com/office/officeart/2005/8/layout/vList3#2"/>
    <dgm:cxn modelId="{834395F0-0759-4077-84DD-B3D5CBE8CA3F}" type="presParOf" srcId="{59A208EA-3781-415D-8D62-F5AD4A9845DE}" destId="{19833B1E-18B9-4F4A-8200-7FAD0114C917}" srcOrd="1" destOrd="0" presId="urn:microsoft.com/office/officeart/2005/8/layout/vList3#2"/>
    <dgm:cxn modelId="{F58A94F3-79A1-430D-9B56-F65C97A96F03}" type="presParOf" srcId="{59A208EA-3781-415D-8D62-F5AD4A9845DE}" destId="{89676243-7CC1-4194-B393-8EF18E3A24BD}" srcOrd="2" destOrd="0" presId="urn:microsoft.com/office/officeart/2005/8/layout/vList3#2"/>
    <dgm:cxn modelId="{3F58B723-C6AC-4F8D-8C74-2A145F0C055A}" type="presParOf" srcId="{89676243-7CC1-4194-B393-8EF18E3A24BD}" destId="{C15A539C-F5B0-4C5A-B3FB-89C108545E46}" srcOrd="0" destOrd="0" presId="urn:microsoft.com/office/officeart/2005/8/layout/vList3#2"/>
    <dgm:cxn modelId="{33A17E78-7739-4E99-A156-F97F242D49F4}" type="presParOf" srcId="{89676243-7CC1-4194-B393-8EF18E3A24BD}" destId="{D8A3C48C-9844-449C-8917-540E651B2FA9}" srcOrd="1" destOrd="0" presId="urn:microsoft.com/office/officeart/2005/8/layout/vList3#2"/>
    <dgm:cxn modelId="{6551C397-D3A3-4463-A97B-E0521DFDBC1E}" type="presParOf" srcId="{59A208EA-3781-415D-8D62-F5AD4A9845DE}" destId="{4C12ABAB-2F5C-4C94-AE7F-F89DF1091585}" srcOrd="3" destOrd="0" presId="urn:microsoft.com/office/officeart/2005/8/layout/vList3#2"/>
    <dgm:cxn modelId="{C3447227-F7D5-4FCD-BCA1-567F1183105F}" type="presParOf" srcId="{59A208EA-3781-415D-8D62-F5AD4A9845DE}" destId="{6867CDFC-C1CB-463A-9C0E-3A9109E2B1B9}" srcOrd="4" destOrd="0" presId="urn:microsoft.com/office/officeart/2005/8/layout/vList3#2"/>
    <dgm:cxn modelId="{503A69E4-B8F0-4C96-AAA2-CE242A55F624}" type="presParOf" srcId="{6867CDFC-C1CB-463A-9C0E-3A9109E2B1B9}" destId="{79BECF76-3E08-4725-8730-02DA7C4FE815}" srcOrd="0" destOrd="0" presId="urn:microsoft.com/office/officeart/2005/8/layout/vList3#2"/>
    <dgm:cxn modelId="{7B610051-3A68-4866-9D88-E077FE4444BF}" type="presParOf" srcId="{6867CDFC-C1CB-463A-9C0E-3A9109E2B1B9}" destId="{C5BD4B8A-CCA3-48BB-9A84-65EC37F07FCF}" srcOrd="1" destOrd="0" presId="urn:microsoft.com/office/officeart/2005/8/layout/vList3#2"/>
    <dgm:cxn modelId="{D2E98998-411C-4588-987C-80506FB4AA2F}" type="presParOf" srcId="{59A208EA-3781-415D-8D62-F5AD4A9845DE}" destId="{D9A99593-4AFF-41E2-BFEB-167EB94FF772}" srcOrd="5" destOrd="0" presId="urn:microsoft.com/office/officeart/2005/8/layout/vList3#2"/>
    <dgm:cxn modelId="{E800D920-B1D5-4505-BE0F-6358245ECF4A}" type="presParOf" srcId="{59A208EA-3781-415D-8D62-F5AD4A9845DE}" destId="{5A9FE6A3-4C39-4CBE-93A3-BB39C4A1477E}" srcOrd="6" destOrd="0" presId="urn:microsoft.com/office/officeart/2005/8/layout/vList3#2"/>
    <dgm:cxn modelId="{256F0FD9-572E-441D-9C70-EECFFCA5528C}" type="presParOf" srcId="{5A9FE6A3-4C39-4CBE-93A3-BB39C4A1477E}" destId="{D8D27378-A336-4DF8-8366-01FBAA517EB9}" srcOrd="0" destOrd="0" presId="urn:microsoft.com/office/officeart/2005/8/layout/vList3#2"/>
    <dgm:cxn modelId="{AFBD268E-C457-4504-9A6F-89498934D5A2}" type="presParOf" srcId="{5A9FE6A3-4C39-4CBE-93A3-BB39C4A1477E}" destId="{0C16ACED-1648-4072-B90A-B0D17DB63E49}" srcOrd="1" destOrd="0" presId="urn:microsoft.com/office/officeart/2005/8/layout/vList3#2"/>
    <dgm:cxn modelId="{DC123A5E-5CDF-44F0-A968-9E8DEABE841A}" type="presParOf" srcId="{59A208EA-3781-415D-8D62-F5AD4A9845DE}" destId="{6F139A0F-E13F-42F8-9901-A27F3DDF2B87}" srcOrd="7" destOrd="0" presId="urn:microsoft.com/office/officeart/2005/8/layout/vList3#2"/>
    <dgm:cxn modelId="{3A3B0213-8DC8-4D63-8B48-C33C4B1E8AF9}" type="presParOf" srcId="{59A208EA-3781-415D-8D62-F5AD4A9845DE}" destId="{C9697589-C291-4C05-8752-C4ED75C989FC}" srcOrd="8" destOrd="0" presId="urn:microsoft.com/office/officeart/2005/8/layout/vList3#2"/>
    <dgm:cxn modelId="{BF48476F-0F0D-4299-B1F1-173FC573EE2C}" type="presParOf" srcId="{C9697589-C291-4C05-8752-C4ED75C989FC}" destId="{98E9A8F2-0FA7-4227-90C7-AD41243565D9}" srcOrd="0" destOrd="0" presId="urn:microsoft.com/office/officeart/2005/8/layout/vList3#2"/>
    <dgm:cxn modelId="{E6DF2BDF-D3CC-40C4-9B25-D237C9877593}" type="presParOf" srcId="{C9697589-C291-4C05-8752-C4ED75C989FC}" destId="{555C27FF-A496-4DEF-948E-9D42AE0EC711}" srcOrd="1" destOrd="0" presId="urn:microsoft.com/office/officeart/2005/8/layout/vList3#2"/>
    <dgm:cxn modelId="{E7ECA6F1-5C98-4CB7-887E-F554BA5F2E35}" type="presParOf" srcId="{59A208EA-3781-415D-8D62-F5AD4A9845DE}" destId="{CC402E88-3648-4408-B2AC-5A1C08CE10D1}" srcOrd="9" destOrd="0" presId="urn:microsoft.com/office/officeart/2005/8/layout/vList3#2"/>
    <dgm:cxn modelId="{05BAA890-1952-40DB-99E3-6AA6FF5A69D4}" type="presParOf" srcId="{59A208EA-3781-415D-8D62-F5AD4A9845DE}" destId="{C80B4710-F689-46E3-84E1-8F28CE7CF8CE}" srcOrd="10" destOrd="0" presId="urn:microsoft.com/office/officeart/2005/8/layout/vList3#2"/>
    <dgm:cxn modelId="{CFCF40C4-8C60-44A8-8C57-6784F9B2872F}" type="presParOf" srcId="{C80B4710-F689-46E3-84E1-8F28CE7CF8CE}" destId="{50A7981C-D20A-4D2B-9A70-772121A748A3}" srcOrd="0" destOrd="0" presId="urn:microsoft.com/office/officeart/2005/8/layout/vList3#2"/>
    <dgm:cxn modelId="{2C95C3F2-EAD2-4306-B235-77527572F6B5}" type="presParOf" srcId="{C80B4710-F689-46E3-84E1-8F28CE7CF8CE}" destId="{8AFFEC10-D3F3-4C9F-A5AC-40950E31C0E4}" srcOrd="1" destOrd="0" presId="urn:microsoft.com/office/officeart/2005/8/layout/vList3#2"/>
    <dgm:cxn modelId="{6D17BC0D-7B59-4E0C-AB3E-F0F457BA126A}" type="presParOf" srcId="{59A208EA-3781-415D-8D62-F5AD4A9845DE}" destId="{D0236714-29E9-4078-8A6B-5441CD92EF0C}" srcOrd="11" destOrd="0" presId="urn:microsoft.com/office/officeart/2005/8/layout/vList3#2"/>
    <dgm:cxn modelId="{7799662A-2366-43C0-93AC-38FA8BDA8B9D}" type="presParOf" srcId="{59A208EA-3781-415D-8D62-F5AD4A9845DE}" destId="{E4425AF0-A89E-4DC3-A0C4-6A4B12064D1E}" srcOrd="12" destOrd="0" presId="urn:microsoft.com/office/officeart/2005/8/layout/vList3#2"/>
    <dgm:cxn modelId="{E319E540-D53E-4381-A3D9-311A3C38C15B}" type="presParOf" srcId="{E4425AF0-A89E-4DC3-A0C4-6A4B12064D1E}" destId="{AD53D4DE-BB25-488D-B65C-9BB5A6E15C8C}" srcOrd="0" destOrd="0" presId="urn:microsoft.com/office/officeart/2005/8/layout/vList3#2"/>
    <dgm:cxn modelId="{03BF76AF-C098-468F-BCDB-46872818BABD}" type="presParOf" srcId="{E4425AF0-A89E-4DC3-A0C4-6A4B12064D1E}" destId="{6D09287C-DB2A-4595-93F2-23F704D76A9C}" srcOrd="1" destOrd="0" presId="urn:microsoft.com/office/officeart/2005/8/layout/vList3#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A5EBE-C85A-43CD-A0DC-330E8D8093C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endParaRPr lang="en-GB"/>
        </a:p>
      </dgm:t>
    </dgm:pt>
    <dgm:pt modelId="{8E83DF94-E694-436A-8050-789BEB6FB43C}">
      <dgm:prSet/>
      <dgm:spPr/>
      <dgm:t>
        <a:bodyPr/>
        <a:lstStyle/>
        <a:p>
          <a:pPr rtl="0"/>
          <a:r>
            <a:rPr lang="en-GB" baseline="0" dirty="0" smtClean="0"/>
            <a:t>Linguists</a:t>
          </a:r>
          <a:endParaRPr lang="en-GB" dirty="0"/>
        </a:p>
      </dgm:t>
    </dgm:pt>
    <dgm:pt modelId="{AD113C89-6A2C-4B0C-BE0E-CD826776C898}" type="parTrans" cxnId="{C28FDB9F-4326-4647-8CCF-1B0208DE0C7A}">
      <dgm:prSet/>
      <dgm:spPr/>
      <dgm:t>
        <a:bodyPr/>
        <a:lstStyle/>
        <a:p>
          <a:endParaRPr lang="en-GB"/>
        </a:p>
      </dgm:t>
    </dgm:pt>
    <dgm:pt modelId="{F2E4120E-A81C-4ED1-B182-48475B9B4F26}" type="sibTrans" cxnId="{C28FDB9F-4326-4647-8CCF-1B0208DE0C7A}">
      <dgm:prSet/>
      <dgm:spPr/>
      <dgm:t>
        <a:bodyPr/>
        <a:lstStyle/>
        <a:p>
          <a:endParaRPr lang="en-GB"/>
        </a:p>
      </dgm:t>
    </dgm:pt>
    <dgm:pt modelId="{94DA31FE-D6F4-4328-BD3F-5D2FC92B6C0B}">
      <dgm:prSet custT="1"/>
      <dgm:spPr/>
      <dgm:t>
        <a:bodyPr/>
        <a:lstStyle/>
        <a:p>
          <a:pPr rtl="0"/>
          <a:r>
            <a:rPr lang="en-GB" sz="1400" baseline="0" dirty="0" smtClean="0"/>
            <a:t>Preferred translators</a:t>
          </a:r>
          <a:endParaRPr lang="en-GB" sz="1400" dirty="0"/>
        </a:p>
      </dgm:t>
    </dgm:pt>
    <dgm:pt modelId="{5D686F5F-F7F3-46AC-94F9-76EE74DC81DC}" type="parTrans" cxnId="{9397D696-D21D-4885-BFA7-71442581D284}">
      <dgm:prSet/>
      <dgm:spPr/>
      <dgm:t>
        <a:bodyPr/>
        <a:lstStyle/>
        <a:p>
          <a:endParaRPr lang="en-GB"/>
        </a:p>
      </dgm:t>
    </dgm:pt>
    <dgm:pt modelId="{93DF3D0B-25C4-4CD2-9423-9639E75BB80D}" type="sibTrans" cxnId="{9397D696-D21D-4885-BFA7-71442581D284}">
      <dgm:prSet/>
      <dgm:spPr/>
      <dgm:t>
        <a:bodyPr/>
        <a:lstStyle/>
        <a:p>
          <a:endParaRPr lang="en-GB"/>
        </a:p>
      </dgm:t>
    </dgm:pt>
    <dgm:pt modelId="{6630C5D1-6DA5-46CE-B509-30408D21564E}">
      <dgm:prSet custT="1"/>
      <dgm:spPr/>
      <dgm:t>
        <a:bodyPr/>
        <a:lstStyle/>
        <a:p>
          <a:pPr rtl="0"/>
          <a:r>
            <a:rPr lang="en-GB" sz="1400" baseline="0" dirty="0" smtClean="0"/>
            <a:t>Mondel</a:t>
          </a:r>
          <a:r>
            <a:rPr lang="en-GB" sz="1400" baseline="0" dirty="0" smtClean="0">
              <a:latin typeface="Arial"/>
              <a:cs typeface="Arial"/>
            </a:rPr>
            <a:t>ē</a:t>
          </a:r>
          <a:r>
            <a:rPr lang="en-GB" sz="1400" baseline="0" dirty="0" smtClean="0"/>
            <a:t>z experts</a:t>
          </a:r>
          <a:endParaRPr lang="en-GB" sz="1400" dirty="0"/>
        </a:p>
      </dgm:t>
    </dgm:pt>
    <dgm:pt modelId="{ECE2FC9B-4B46-4D63-8D9C-6089805EEAF3}" type="parTrans" cxnId="{11357020-871E-4329-857F-344F9AC1AD71}">
      <dgm:prSet/>
      <dgm:spPr/>
      <dgm:t>
        <a:bodyPr/>
        <a:lstStyle/>
        <a:p>
          <a:endParaRPr lang="en-GB"/>
        </a:p>
      </dgm:t>
    </dgm:pt>
    <dgm:pt modelId="{6F7ED2D8-5A5E-4754-B609-D44CBC4C42D3}" type="sibTrans" cxnId="{11357020-871E-4329-857F-344F9AC1AD71}">
      <dgm:prSet/>
      <dgm:spPr/>
      <dgm:t>
        <a:bodyPr/>
        <a:lstStyle/>
        <a:p>
          <a:endParaRPr lang="en-GB"/>
        </a:p>
      </dgm:t>
    </dgm:pt>
    <dgm:pt modelId="{FD9543AE-53C5-48CD-82FF-CDB56F8E7F5C}">
      <dgm:prSet custT="1"/>
      <dgm:spPr/>
      <dgm:t>
        <a:bodyPr/>
        <a:lstStyle/>
        <a:p>
          <a:pPr rtl="0"/>
          <a:r>
            <a:rPr lang="en-GB" sz="1400" baseline="0" dirty="0" smtClean="0"/>
            <a:t>translate plus certified</a:t>
          </a:r>
          <a:endParaRPr lang="en-GB" sz="1400" dirty="0"/>
        </a:p>
      </dgm:t>
    </dgm:pt>
    <dgm:pt modelId="{63F6312D-922B-4DCB-84E5-B07F00744492}" type="parTrans" cxnId="{F6CBEC0D-7D3E-4DBA-ADA5-69B4EA48734E}">
      <dgm:prSet/>
      <dgm:spPr/>
      <dgm:t>
        <a:bodyPr/>
        <a:lstStyle/>
        <a:p>
          <a:endParaRPr lang="en-GB"/>
        </a:p>
      </dgm:t>
    </dgm:pt>
    <dgm:pt modelId="{FAFEED24-23F2-4BFD-BFE2-15F263544AC6}" type="sibTrans" cxnId="{F6CBEC0D-7D3E-4DBA-ADA5-69B4EA48734E}">
      <dgm:prSet/>
      <dgm:spPr/>
      <dgm:t>
        <a:bodyPr/>
        <a:lstStyle/>
        <a:p>
          <a:endParaRPr lang="en-GB"/>
        </a:p>
      </dgm:t>
    </dgm:pt>
    <dgm:pt modelId="{1E878644-B2BA-4F94-BDB4-AFE33F1936CB}">
      <dgm:prSet/>
      <dgm:spPr/>
      <dgm:t>
        <a:bodyPr/>
        <a:lstStyle/>
        <a:p>
          <a:pPr rtl="0"/>
          <a:r>
            <a:rPr lang="en-GB" baseline="0" dirty="0" smtClean="0"/>
            <a:t>Technology</a:t>
          </a:r>
          <a:endParaRPr lang="en-GB" dirty="0"/>
        </a:p>
      </dgm:t>
    </dgm:pt>
    <dgm:pt modelId="{D3B7147C-B16A-4988-8E3A-E76EB91CC511}" type="parTrans" cxnId="{C7C25D0A-5A61-49A2-A440-71BB002F4E6E}">
      <dgm:prSet/>
      <dgm:spPr/>
      <dgm:t>
        <a:bodyPr/>
        <a:lstStyle/>
        <a:p>
          <a:endParaRPr lang="en-GB"/>
        </a:p>
      </dgm:t>
    </dgm:pt>
    <dgm:pt modelId="{1A9F54AD-AEC7-4F3E-A0FB-26748F360164}" type="sibTrans" cxnId="{C7C25D0A-5A61-49A2-A440-71BB002F4E6E}">
      <dgm:prSet/>
      <dgm:spPr/>
      <dgm:t>
        <a:bodyPr/>
        <a:lstStyle/>
        <a:p>
          <a:endParaRPr lang="en-GB"/>
        </a:p>
      </dgm:t>
    </dgm:pt>
    <dgm:pt modelId="{E50DC1C6-3786-402F-B15E-89C466103D91}">
      <dgm:prSet custT="1"/>
      <dgm:spPr/>
      <dgm:t>
        <a:bodyPr/>
        <a:lstStyle/>
        <a:p>
          <a:pPr algn="l" rtl="0"/>
          <a:r>
            <a:rPr lang="en-GB" sz="1400" baseline="0" noProof="0" dirty="0" err="1" smtClean="0"/>
            <a:t>qa</a:t>
          </a:r>
          <a:r>
            <a:rPr lang="en-GB" sz="1400" baseline="0" noProof="0" dirty="0" smtClean="0"/>
            <a:t> plus </a:t>
          </a:r>
          <a:endParaRPr lang="en-GB" sz="1400" noProof="0" dirty="0"/>
        </a:p>
      </dgm:t>
    </dgm:pt>
    <dgm:pt modelId="{41D05074-F023-4EAE-88E2-7B1837139CF9}" type="parTrans" cxnId="{88D85611-652E-4232-8E02-DB04595ABE27}">
      <dgm:prSet/>
      <dgm:spPr/>
      <dgm:t>
        <a:bodyPr/>
        <a:lstStyle/>
        <a:p>
          <a:endParaRPr lang="en-GB"/>
        </a:p>
      </dgm:t>
    </dgm:pt>
    <dgm:pt modelId="{4644FC96-07CB-44C5-8BF6-FCF6CEEFBC4A}" type="sibTrans" cxnId="{88D85611-652E-4232-8E02-DB04595ABE27}">
      <dgm:prSet/>
      <dgm:spPr/>
      <dgm:t>
        <a:bodyPr/>
        <a:lstStyle/>
        <a:p>
          <a:endParaRPr lang="en-GB"/>
        </a:p>
      </dgm:t>
    </dgm:pt>
    <dgm:pt modelId="{101673B2-8634-43A1-8BC4-14B5E998B15D}">
      <dgm:prSet custT="1"/>
      <dgm:spPr/>
      <dgm:t>
        <a:bodyPr/>
        <a:lstStyle/>
        <a:p>
          <a:pPr algn="l" rtl="0"/>
          <a:r>
            <a:rPr lang="en-GB" sz="1400" baseline="0" noProof="0" dirty="0" smtClean="0"/>
            <a:t>Translation memories </a:t>
          </a:r>
          <a:endParaRPr lang="en-GB" sz="1400" noProof="0" dirty="0"/>
        </a:p>
      </dgm:t>
    </dgm:pt>
    <dgm:pt modelId="{456F9757-24E8-49D7-932D-576BDEB9FD77}" type="parTrans" cxnId="{27C43EFA-1ED9-48CA-ADDA-16A405C3CECF}">
      <dgm:prSet/>
      <dgm:spPr/>
      <dgm:t>
        <a:bodyPr/>
        <a:lstStyle/>
        <a:p>
          <a:endParaRPr lang="en-GB"/>
        </a:p>
      </dgm:t>
    </dgm:pt>
    <dgm:pt modelId="{4F3D294D-E9D2-41B7-9FF9-9D56F943C32A}" type="sibTrans" cxnId="{27C43EFA-1ED9-48CA-ADDA-16A405C3CECF}">
      <dgm:prSet/>
      <dgm:spPr/>
      <dgm:t>
        <a:bodyPr/>
        <a:lstStyle/>
        <a:p>
          <a:endParaRPr lang="en-GB"/>
        </a:p>
      </dgm:t>
    </dgm:pt>
    <dgm:pt modelId="{53798A67-68B1-4E73-9287-9432D5FA4AEA}">
      <dgm:prSet custT="1"/>
      <dgm:spPr/>
      <dgm:t>
        <a:bodyPr/>
        <a:lstStyle/>
        <a:p>
          <a:pPr algn="l" rtl="0"/>
          <a:r>
            <a:rPr lang="en-GB" sz="1400" baseline="0" noProof="0" dirty="0" smtClean="0"/>
            <a:t>Multiterm</a:t>
          </a:r>
          <a:endParaRPr lang="en-GB" sz="1400" noProof="0" dirty="0"/>
        </a:p>
      </dgm:t>
    </dgm:pt>
    <dgm:pt modelId="{889B1C5F-8700-4431-AB8D-BB98D4D21EB9}" type="parTrans" cxnId="{D089E4CF-8459-4ECF-9144-9C90C58075AE}">
      <dgm:prSet/>
      <dgm:spPr/>
      <dgm:t>
        <a:bodyPr/>
        <a:lstStyle/>
        <a:p>
          <a:endParaRPr lang="en-GB"/>
        </a:p>
      </dgm:t>
    </dgm:pt>
    <dgm:pt modelId="{D969064F-905A-4F8B-98B9-7CCF47C32EE5}" type="sibTrans" cxnId="{D089E4CF-8459-4ECF-9144-9C90C58075AE}">
      <dgm:prSet/>
      <dgm:spPr/>
      <dgm:t>
        <a:bodyPr/>
        <a:lstStyle/>
        <a:p>
          <a:endParaRPr lang="en-GB"/>
        </a:p>
      </dgm:t>
    </dgm:pt>
    <dgm:pt modelId="{ABFD2D83-6358-4C50-AADA-07477F12569B}">
      <dgm:prSet/>
      <dgm:spPr/>
      <dgm:t>
        <a:bodyPr/>
        <a:lstStyle/>
        <a:p>
          <a:pPr rtl="0"/>
          <a:r>
            <a:rPr lang="sv-SE" dirty="0" smtClean="0"/>
            <a:t>Information managment</a:t>
          </a:r>
          <a:endParaRPr lang="en-GB" dirty="0"/>
        </a:p>
      </dgm:t>
    </dgm:pt>
    <dgm:pt modelId="{B8B281B8-B5BF-4E06-BFC6-81226DD64DF4}" type="parTrans" cxnId="{8D650D95-BC8E-4B09-ADE9-8098CC30A42E}">
      <dgm:prSet/>
      <dgm:spPr/>
      <dgm:t>
        <a:bodyPr/>
        <a:lstStyle/>
        <a:p>
          <a:endParaRPr lang="en-GB"/>
        </a:p>
      </dgm:t>
    </dgm:pt>
    <dgm:pt modelId="{7980243F-7529-4E66-B98C-A874BC5C78A7}" type="sibTrans" cxnId="{8D650D95-BC8E-4B09-ADE9-8098CC30A42E}">
      <dgm:prSet/>
      <dgm:spPr/>
      <dgm:t>
        <a:bodyPr/>
        <a:lstStyle/>
        <a:p>
          <a:endParaRPr lang="en-GB"/>
        </a:p>
      </dgm:t>
    </dgm:pt>
    <dgm:pt modelId="{CAA47D84-094E-4791-9504-B50A495451AD}">
      <dgm:prSet custT="1"/>
      <dgm:spPr/>
      <dgm:t>
        <a:bodyPr/>
        <a:lstStyle/>
        <a:p>
          <a:pPr rtl="0"/>
          <a:r>
            <a:rPr lang="en-GB" sz="1400" baseline="0" dirty="0" smtClean="0"/>
            <a:t>Project checklist </a:t>
          </a:r>
          <a:endParaRPr lang="en-GB" sz="1400" dirty="0"/>
        </a:p>
      </dgm:t>
    </dgm:pt>
    <dgm:pt modelId="{E1828FEF-CDF1-48B2-BF94-231124EF82CB}" type="parTrans" cxnId="{77D2C21F-EA94-4091-9599-4C0F69B2FF40}">
      <dgm:prSet/>
      <dgm:spPr/>
      <dgm:t>
        <a:bodyPr/>
        <a:lstStyle/>
        <a:p>
          <a:endParaRPr lang="en-GB"/>
        </a:p>
      </dgm:t>
    </dgm:pt>
    <dgm:pt modelId="{F33AE1B7-C584-4E75-B198-E6777A6C3E8A}" type="sibTrans" cxnId="{77D2C21F-EA94-4091-9599-4C0F69B2FF40}">
      <dgm:prSet/>
      <dgm:spPr/>
      <dgm:t>
        <a:bodyPr/>
        <a:lstStyle/>
        <a:p>
          <a:endParaRPr lang="en-GB"/>
        </a:p>
      </dgm:t>
    </dgm:pt>
    <dgm:pt modelId="{0B3A013D-B539-421D-987B-EC70D636216E}">
      <dgm:prSet custT="1"/>
      <dgm:spPr/>
      <dgm:t>
        <a:bodyPr/>
        <a:lstStyle/>
        <a:p>
          <a:pPr rtl="0"/>
          <a:r>
            <a:rPr lang="en-GB" sz="1400" baseline="0" dirty="0" smtClean="0"/>
            <a:t>E-learning </a:t>
          </a:r>
          <a:endParaRPr lang="en-GB" sz="1400" dirty="0"/>
        </a:p>
      </dgm:t>
    </dgm:pt>
    <dgm:pt modelId="{09A835C0-078E-4EC9-9961-080A0935BC60}" type="parTrans" cxnId="{B2480762-6730-4076-9AD8-A6F3EEC0CBD8}">
      <dgm:prSet/>
      <dgm:spPr/>
      <dgm:t>
        <a:bodyPr/>
        <a:lstStyle/>
        <a:p>
          <a:endParaRPr lang="en-GB"/>
        </a:p>
      </dgm:t>
    </dgm:pt>
    <dgm:pt modelId="{323001F5-A590-442A-9871-1DC22B989438}" type="sibTrans" cxnId="{B2480762-6730-4076-9AD8-A6F3EEC0CBD8}">
      <dgm:prSet/>
      <dgm:spPr/>
      <dgm:t>
        <a:bodyPr/>
        <a:lstStyle/>
        <a:p>
          <a:endParaRPr lang="en-GB"/>
        </a:p>
      </dgm:t>
    </dgm:pt>
    <dgm:pt modelId="{C4AAD011-5F17-48F4-9695-C00A7170239C}">
      <dgm:prSet custT="1"/>
      <dgm:spPr/>
      <dgm:t>
        <a:bodyPr/>
        <a:lstStyle/>
        <a:p>
          <a:pPr rtl="0"/>
          <a:r>
            <a:rPr lang="en-GB" sz="1400" baseline="0" dirty="0" smtClean="0"/>
            <a:t>Style guides </a:t>
          </a:r>
          <a:endParaRPr lang="en-GB" sz="1400" dirty="0"/>
        </a:p>
      </dgm:t>
    </dgm:pt>
    <dgm:pt modelId="{10A5D518-8B9B-41DE-8CA4-CE77ECD3BE9D}" type="parTrans" cxnId="{443D3964-55BD-4517-A7ED-C31F98B25F91}">
      <dgm:prSet/>
      <dgm:spPr/>
      <dgm:t>
        <a:bodyPr/>
        <a:lstStyle/>
        <a:p>
          <a:endParaRPr lang="en-GB"/>
        </a:p>
      </dgm:t>
    </dgm:pt>
    <dgm:pt modelId="{ECD82BFC-033A-4BDE-B3A0-1EBC041CF20B}" type="sibTrans" cxnId="{443D3964-55BD-4517-A7ED-C31F98B25F91}">
      <dgm:prSet/>
      <dgm:spPr/>
      <dgm:t>
        <a:bodyPr/>
        <a:lstStyle/>
        <a:p>
          <a:endParaRPr lang="en-GB"/>
        </a:p>
      </dgm:t>
    </dgm:pt>
    <dgm:pt modelId="{3F929FF3-2FAB-4812-B002-BA71D4A53406}">
      <dgm:prSet custT="1"/>
      <dgm:spPr/>
      <dgm:t>
        <a:bodyPr/>
        <a:lstStyle/>
        <a:p>
          <a:pPr rtl="0"/>
          <a:r>
            <a:rPr lang="en-GB" sz="1400" baseline="0" dirty="0" smtClean="0"/>
            <a:t>Glossaries </a:t>
          </a:r>
          <a:endParaRPr lang="en-GB" sz="1400" dirty="0"/>
        </a:p>
      </dgm:t>
    </dgm:pt>
    <dgm:pt modelId="{42D8A4A9-EACB-4B32-A1D0-849A9AEF36D7}" type="parTrans" cxnId="{0A0797E5-CA2C-4B86-9799-17F36B4FEFBC}">
      <dgm:prSet/>
      <dgm:spPr/>
      <dgm:t>
        <a:bodyPr/>
        <a:lstStyle/>
        <a:p>
          <a:endParaRPr lang="en-GB"/>
        </a:p>
      </dgm:t>
    </dgm:pt>
    <dgm:pt modelId="{B05B846F-9345-4891-94BF-9490E79C6B45}" type="sibTrans" cxnId="{0A0797E5-CA2C-4B86-9799-17F36B4FEFBC}">
      <dgm:prSet/>
      <dgm:spPr/>
      <dgm:t>
        <a:bodyPr/>
        <a:lstStyle/>
        <a:p>
          <a:endParaRPr lang="en-GB"/>
        </a:p>
      </dgm:t>
    </dgm:pt>
    <dgm:pt modelId="{BBE7856E-C59F-41B8-83CB-521541C0F3D1}" type="pres">
      <dgm:prSet presAssocID="{2E5A5EBE-C85A-43CD-A0DC-330E8D8093C1}" presName="composite" presStyleCnt="0">
        <dgm:presLayoutVars>
          <dgm:chMax val="3"/>
          <dgm:animLvl val="lvl"/>
          <dgm:resizeHandles val="exact"/>
        </dgm:presLayoutVars>
      </dgm:prSet>
      <dgm:spPr/>
      <dgm:t>
        <a:bodyPr/>
        <a:lstStyle/>
        <a:p>
          <a:endParaRPr lang="en-GB"/>
        </a:p>
      </dgm:t>
    </dgm:pt>
    <dgm:pt modelId="{3DFC469C-C5C3-4858-9F83-433917A5D416}" type="pres">
      <dgm:prSet presAssocID="{8E83DF94-E694-436A-8050-789BEB6FB43C}" presName="gear1" presStyleLbl="node1" presStyleIdx="0" presStyleCnt="3" custScaleX="122659" custScaleY="113716">
        <dgm:presLayoutVars>
          <dgm:chMax val="1"/>
          <dgm:bulletEnabled val="1"/>
        </dgm:presLayoutVars>
      </dgm:prSet>
      <dgm:spPr/>
      <dgm:t>
        <a:bodyPr/>
        <a:lstStyle/>
        <a:p>
          <a:endParaRPr lang="en-GB"/>
        </a:p>
      </dgm:t>
    </dgm:pt>
    <dgm:pt modelId="{13FF189C-87C4-4B7B-8C89-1CAE2C175608}" type="pres">
      <dgm:prSet presAssocID="{8E83DF94-E694-436A-8050-789BEB6FB43C}" presName="gear1srcNode" presStyleLbl="node1" presStyleIdx="0" presStyleCnt="3"/>
      <dgm:spPr/>
      <dgm:t>
        <a:bodyPr/>
        <a:lstStyle/>
        <a:p>
          <a:endParaRPr lang="en-GB"/>
        </a:p>
      </dgm:t>
    </dgm:pt>
    <dgm:pt modelId="{B1A92937-0FD5-414B-ABE1-9D64CFE0D5F6}" type="pres">
      <dgm:prSet presAssocID="{8E83DF94-E694-436A-8050-789BEB6FB43C}" presName="gear1dstNode" presStyleLbl="node1" presStyleIdx="0" presStyleCnt="3"/>
      <dgm:spPr/>
      <dgm:t>
        <a:bodyPr/>
        <a:lstStyle/>
        <a:p>
          <a:endParaRPr lang="en-GB"/>
        </a:p>
      </dgm:t>
    </dgm:pt>
    <dgm:pt modelId="{634432AF-0BE9-477D-9A12-0817097023E1}" type="pres">
      <dgm:prSet presAssocID="{8E83DF94-E694-436A-8050-789BEB6FB43C}" presName="gear1ch" presStyleLbl="fgAcc1" presStyleIdx="0" presStyleCnt="3" custScaleX="159394">
        <dgm:presLayoutVars>
          <dgm:chMax val="0"/>
          <dgm:bulletEnabled val="1"/>
        </dgm:presLayoutVars>
      </dgm:prSet>
      <dgm:spPr/>
      <dgm:t>
        <a:bodyPr/>
        <a:lstStyle/>
        <a:p>
          <a:endParaRPr lang="en-GB"/>
        </a:p>
      </dgm:t>
    </dgm:pt>
    <dgm:pt modelId="{D08CD8CB-54C2-4483-8111-7BDC11A99C87}" type="pres">
      <dgm:prSet presAssocID="{1E878644-B2BA-4F94-BDB4-AFE33F1936CB}" presName="gear2" presStyleLbl="node1" presStyleIdx="1" presStyleCnt="3" custScaleX="119829" custScaleY="110219" custLinFactNeighborX="-26577" custLinFactNeighborY="-12863">
        <dgm:presLayoutVars>
          <dgm:chMax val="1"/>
          <dgm:bulletEnabled val="1"/>
        </dgm:presLayoutVars>
      </dgm:prSet>
      <dgm:spPr/>
      <dgm:t>
        <a:bodyPr/>
        <a:lstStyle/>
        <a:p>
          <a:endParaRPr lang="en-GB"/>
        </a:p>
      </dgm:t>
    </dgm:pt>
    <dgm:pt modelId="{F3A41FF3-9586-48BC-9272-55CA6232D1D9}" type="pres">
      <dgm:prSet presAssocID="{1E878644-B2BA-4F94-BDB4-AFE33F1936CB}" presName="gear2srcNode" presStyleLbl="node1" presStyleIdx="1" presStyleCnt="3"/>
      <dgm:spPr/>
      <dgm:t>
        <a:bodyPr/>
        <a:lstStyle/>
        <a:p>
          <a:endParaRPr lang="en-GB"/>
        </a:p>
      </dgm:t>
    </dgm:pt>
    <dgm:pt modelId="{AB110852-23C8-4F79-852E-EE28CAFF3F15}" type="pres">
      <dgm:prSet presAssocID="{1E878644-B2BA-4F94-BDB4-AFE33F1936CB}" presName="gear2dstNode" presStyleLbl="node1" presStyleIdx="1" presStyleCnt="3"/>
      <dgm:spPr/>
      <dgm:t>
        <a:bodyPr/>
        <a:lstStyle/>
        <a:p>
          <a:endParaRPr lang="en-GB"/>
        </a:p>
      </dgm:t>
    </dgm:pt>
    <dgm:pt modelId="{70185CF0-6D69-4A07-B1E8-E6F93855090C}" type="pres">
      <dgm:prSet presAssocID="{1E878644-B2BA-4F94-BDB4-AFE33F1936CB}" presName="gear2ch" presStyleLbl="fgAcc1" presStyleIdx="1" presStyleCnt="3" custScaleX="140949" custScaleY="109356" custLinFactNeighborX="-61782" custLinFactNeighborY="-11344">
        <dgm:presLayoutVars>
          <dgm:chMax val="0"/>
          <dgm:bulletEnabled val="1"/>
        </dgm:presLayoutVars>
      </dgm:prSet>
      <dgm:spPr/>
      <dgm:t>
        <a:bodyPr/>
        <a:lstStyle/>
        <a:p>
          <a:endParaRPr lang="en-GB"/>
        </a:p>
      </dgm:t>
    </dgm:pt>
    <dgm:pt modelId="{1807B6E0-66EE-4BA8-8784-B2ED092F5397}" type="pres">
      <dgm:prSet presAssocID="{ABFD2D83-6358-4C50-AADA-07477F12569B}" presName="gear3" presStyleLbl="node1" presStyleIdx="2" presStyleCnt="3" custScaleX="114757" custScaleY="113638" custLinFactNeighborX="10741" custLinFactNeighborY="3684"/>
      <dgm:spPr/>
      <dgm:t>
        <a:bodyPr/>
        <a:lstStyle/>
        <a:p>
          <a:endParaRPr lang="en-GB"/>
        </a:p>
      </dgm:t>
    </dgm:pt>
    <dgm:pt modelId="{ADA15A37-9A33-4139-B10C-5AEA5A84BE57}" type="pres">
      <dgm:prSet presAssocID="{ABFD2D83-6358-4C50-AADA-07477F12569B}" presName="gear3tx" presStyleLbl="node1" presStyleIdx="2" presStyleCnt="3">
        <dgm:presLayoutVars>
          <dgm:chMax val="1"/>
          <dgm:bulletEnabled val="1"/>
        </dgm:presLayoutVars>
      </dgm:prSet>
      <dgm:spPr/>
      <dgm:t>
        <a:bodyPr/>
        <a:lstStyle/>
        <a:p>
          <a:endParaRPr lang="en-GB"/>
        </a:p>
      </dgm:t>
    </dgm:pt>
    <dgm:pt modelId="{FB73AF7F-36F2-4A08-A765-7EDFF1CC19BF}" type="pres">
      <dgm:prSet presAssocID="{ABFD2D83-6358-4C50-AADA-07477F12569B}" presName="gear3srcNode" presStyleLbl="node1" presStyleIdx="2" presStyleCnt="3"/>
      <dgm:spPr/>
      <dgm:t>
        <a:bodyPr/>
        <a:lstStyle/>
        <a:p>
          <a:endParaRPr lang="en-GB"/>
        </a:p>
      </dgm:t>
    </dgm:pt>
    <dgm:pt modelId="{CAE779EB-55BE-44EC-9D0E-2163ED603286}" type="pres">
      <dgm:prSet presAssocID="{ABFD2D83-6358-4C50-AADA-07477F12569B}" presName="gear3dstNode" presStyleLbl="node1" presStyleIdx="2" presStyleCnt="3"/>
      <dgm:spPr/>
      <dgm:t>
        <a:bodyPr/>
        <a:lstStyle/>
        <a:p>
          <a:endParaRPr lang="en-GB"/>
        </a:p>
      </dgm:t>
    </dgm:pt>
    <dgm:pt modelId="{BB3B2BFF-8270-4690-A26D-90F416F4EAD4}" type="pres">
      <dgm:prSet presAssocID="{ABFD2D83-6358-4C50-AADA-07477F12569B}" presName="gear3ch" presStyleLbl="fgAcc1" presStyleIdx="2" presStyleCnt="3" custScaleX="123623" custScaleY="118714" custLinFactNeighborX="37074" custLinFactNeighborY="-30475">
        <dgm:presLayoutVars>
          <dgm:chMax val="0"/>
          <dgm:bulletEnabled val="1"/>
        </dgm:presLayoutVars>
      </dgm:prSet>
      <dgm:spPr/>
      <dgm:t>
        <a:bodyPr/>
        <a:lstStyle/>
        <a:p>
          <a:endParaRPr lang="en-GB"/>
        </a:p>
      </dgm:t>
    </dgm:pt>
    <dgm:pt modelId="{AA906D77-AEA1-4BBE-BDBA-51AA4408ED4A}" type="pres">
      <dgm:prSet presAssocID="{F2E4120E-A81C-4ED1-B182-48475B9B4F26}" presName="connector1" presStyleLbl="sibTrans2D1" presStyleIdx="0" presStyleCnt="3" custScaleX="110955" custScaleY="104621"/>
      <dgm:spPr/>
      <dgm:t>
        <a:bodyPr/>
        <a:lstStyle/>
        <a:p>
          <a:endParaRPr lang="en-GB"/>
        </a:p>
      </dgm:t>
    </dgm:pt>
    <dgm:pt modelId="{5A3F2535-FEAC-4C2A-A65A-EDED3740014A}" type="pres">
      <dgm:prSet presAssocID="{1A9F54AD-AEC7-4F3E-A0FB-26748F360164}" presName="connector2" presStyleLbl="sibTrans2D1" presStyleIdx="1" presStyleCnt="3" custLinFactNeighborX="-30122" custLinFactNeighborY="-8775"/>
      <dgm:spPr/>
      <dgm:t>
        <a:bodyPr/>
        <a:lstStyle/>
        <a:p>
          <a:endParaRPr lang="en-GB"/>
        </a:p>
      </dgm:t>
    </dgm:pt>
    <dgm:pt modelId="{B3756E9A-BD15-46B5-9F70-D9B41112EBE0}" type="pres">
      <dgm:prSet presAssocID="{7980243F-7529-4E66-B98C-A874BC5C78A7}" presName="connector3" presStyleLbl="sibTrans2D1" presStyleIdx="2" presStyleCnt="3" custAng="380957" custScaleX="125448" custScaleY="108959" custLinFactNeighborX="3615" custLinFactNeighborY="-6592"/>
      <dgm:spPr/>
      <dgm:t>
        <a:bodyPr/>
        <a:lstStyle/>
        <a:p>
          <a:endParaRPr lang="en-GB"/>
        </a:p>
      </dgm:t>
    </dgm:pt>
  </dgm:ptLst>
  <dgm:cxnLst>
    <dgm:cxn modelId="{77D2C21F-EA94-4091-9599-4C0F69B2FF40}" srcId="{ABFD2D83-6358-4C50-AADA-07477F12569B}" destId="{CAA47D84-094E-4791-9504-B50A495451AD}" srcOrd="0" destOrd="0" parTransId="{E1828FEF-CDF1-48B2-BF94-231124EF82CB}" sibTransId="{F33AE1B7-C584-4E75-B198-E6777A6C3E8A}"/>
    <dgm:cxn modelId="{5B9C3853-7ABA-4EFB-A81B-B54F749E72FE}" type="presOf" srcId="{53798A67-68B1-4E73-9287-9432D5FA4AEA}" destId="{70185CF0-6D69-4A07-B1E8-E6F93855090C}" srcOrd="0" destOrd="2" presId="urn:microsoft.com/office/officeart/2005/8/layout/gear1"/>
    <dgm:cxn modelId="{1B2E17DC-17FD-458F-88AC-322BDF2A18F4}" type="presOf" srcId="{8E83DF94-E694-436A-8050-789BEB6FB43C}" destId="{13FF189C-87C4-4B7B-8C89-1CAE2C175608}" srcOrd="1" destOrd="0" presId="urn:microsoft.com/office/officeart/2005/8/layout/gear1"/>
    <dgm:cxn modelId="{443D3964-55BD-4517-A7ED-C31F98B25F91}" srcId="{ABFD2D83-6358-4C50-AADA-07477F12569B}" destId="{C4AAD011-5F17-48F4-9695-C00A7170239C}" srcOrd="2" destOrd="0" parTransId="{10A5D518-8B9B-41DE-8CA4-CE77ECD3BE9D}" sibTransId="{ECD82BFC-033A-4BDE-B3A0-1EBC041CF20B}"/>
    <dgm:cxn modelId="{B2480762-6730-4076-9AD8-A6F3EEC0CBD8}" srcId="{ABFD2D83-6358-4C50-AADA-07477F12569B}" destId="{0B3A013D-B539-421D-987B-EC70D636216E}" srcOrd="1" destOrd="0" parTransId="{09A835C0-078E-4EC9-9961-080A0935BC60}" sibTransId="{323001F5-A590-442A-9871-1DC22B989438}"/>
    <dgm:cxn modelId="{81FEB3B7-C315-4512-BC59-D290F01330CE}" type="presOf" srcId="{3F929FF3-2FAB-4812-B002-BA71D4A53406}" destId="{BB3B2BFF-8270-4690-A26D-90F416F4EAD4}" srcOrd="0" destOrd="3" presId="urn:microsoft.com/office/officeart/2005/8/layout/gear1"/>
    <dgm:cxn modelId="{1B937662-D9E5-4D1A-BF66-E39B73AB43CF}" type="presOf" srcId="{E50DC1C6-3786-402F-B15E-89C466103D91}" destId="{70185CF0-6D69-4A07-B1E8-E6F93855090C}" srcOrd="0" destOrd="0" presId="urn:microsoft.com/office/officeart/2005/8/layout/gear1"/>
    <dgm:cxn modelId="{0A0797E5-CA2C-4B86-9799-17F36B4FEFBC}" srcId="{ABFD2D83-6358-4C50-AADA-07477F12569B}" destId="{3F929FF3-2FAB-4812-B002-BA71D4A53406}" srcOrd="3" destOrd="0" parTransId="{42D8A4A9-EACB-4B32-A1D0-849A9AEF36D7}" sibTransId="{B05B846F-9345-4891-94BF-9490E79C6B45}"/>
    <dgm:cxn modelId="{9CE2802E-6124-4EE7-8CD2-AD79E09A34DF}" type="presOf" srcId="{ABFD2D83-6358-4C50-AADA-07477F12569B}" destId="{ADA15A37-9A33-4139-B10C-5AEA5A84BE57}" srcOrd="1" destOrd="0" presId="urn:microsoft.com/office/officeart/2005/8/layout/gear1"/>
    <dgm:cxn modelId="{9397D696-D21D-4885-BFA7-71442581D284}" srcId="{8E83DF94-E694-436A-8050-789BEB6FB43C}" destId="{94DA31FE-D6F4-4328-BD3F-5D2FC92B6C0B}" srcOrd="0" destOrd="0" parTransId="{5D686F5F-F7F3-46AC-94F9-76EE74DC81DC}" sibTransId="{93DF3D0B-25C4-4CD2-9423-9639E75BB80D}"/>
    <dgm:cxn modelId="{9A2ACECA-3BBD-4B1F-8703-8CC3C800E5F1}" type="presOf" srcId="{ABFD2D83-6358-4C50-AADA-07477F12569B}" destId="{1807B6E0-66EE-4BA8-8784-B2ED092F5397}" srcOrd="0" destOrd="0" presId="urn:microsoft.com/office/officeart/2005/8/layout/gear1"/>
    <dgm:cxn modelId="{8D962016-D88A-4005-A070-20BC21F779FD}" type="presOf" srcId="{94DA31FE-D6F4-4328-BD3F-5D2FC92B6C0B}" destId="{634432AF-0BE9-477D-9A12-0817097023E1}" srcOrd="0" destOrd="0" presId="urn:microsoft.com/office/officeart/2005/8/layout/gear1"/>
    <dgm:cxn modelId="{27C43EFA-1ED9-48CA-ADDA-16A405C3CECF}" srcId="{1E878644-B2BA-4F94-BDB4-AFE33F1936CB}" destId="{101673B2-8634-43A1-8BC4-14B5E998B15D}" srcOrd="1" destOrd="0" parTransId="{456F9757-24E8-49D7-932D-576BDEB9FD77}" sibTransId="{4F3D294D-E9D2-41B7-9FF9-9D56F943C32A}"/>
    <dgm:cxn modelId="{C7C25D0A-5A61-49A2-A440-71BB002F4E6E}" srcId="{2E5A5EBE-C85A-43CD-A0DC-330E8D8093C1}" destId="{1E878644-B2BA-4F94-BDB4-AFE33F1936CB}" srcOrd="1" destOrd="0" parTransId="{D3B7147C-B16A-4988-8E3A-E76EB91CC511}" sibTransId="{1A9F54AD-AEC7-4F3E-A0FB-26748F360164}"/>
    <dgm:cxn modelId="{BBF985AB-B1BD-490D-90EB-0A393378A3FF}" type="presOf" srcId="{ABFD2D83-6358-4C50-AADA-07477F12569B}" destId="{FB73AF7F-36F2-4A08-A765-7EDFF1CC19BF}" srcOrd="2" destOrd="0" presId="urn:microsoft.com/office/officeart/2005/8/layout/gear1"/>
    <dgm:cxn modelId="{0191D98F-A135-4FA5-B0E4-A0995429CC7F}" type="presOf" srcId="{101673B2-8634-43A1-8BC4-14B5E998B15D}" destId="{70185CF0-6D69-4A07-B1E8-E6F93855090C}" srcOrd="0" destOrd="1" presId="urn:microsoft.com/office/officeart/2005/8/layout/gear1"/>
    <dgm:cxn modelId="{C28FDB9F-4326-4647-8CCF-1B0208DE0C7A}" srcId="{2E5A5EBE-C85A-43CD-A0DC-330E8D8093C1}" destId="{8E83DF94-E694-436A-8050-789BEB6FB43C}" srcOrd="0" destOrd="0" parTransId="{AD113C89-6A2C-4B0C-BE0E-CD826776C898}" sibTransId="{F2E4120E-A81C-4ED1-B182-48475B9B4F26}"/>
    <dgm:cxn modelId="{11357020-871E-4329-857F-344F9AC1AD71}" srcId="{8E83DF94-E694-436A-8050-789BEB6FB43C}" destId="{6630C5D1-6DA5-46CE-B509-30408D21564E}" srcOrd="1" destOrd="0" parTransId="{ECE2FC9B-4B46-4D63-8D9C-6089805EEAF3}" sibTransId="{6F7ED2D8-5A5E-4754-B609-D44CBC4C42D3}"/>
    <dgm:cxn modelId="{4BEA0059-5413-442A-B149-9E94235F0163}" type="presOf" srcId="{ABFD2D83-6358-4C50-AADA-07477F12569B}" destId="{CAE779EB-55BE-44EC-9D0E-2163ED603286}" srcOrd="3" destOrd="0" presId="urn:microsoft.com/office/officeart/2005/8/layout/gear1"/>
    <dgm:cxn modelId="{8D650D95-BC8E-4B09-ADE9-8098CC30A42E}" srcId="{2E5A5EBE-C85A-43CD-A0DC-330E8D8093C1}" destId="{ABFD2D83-6358-4C50-AADA-07477F12569B}" srcOrd="2" destOrd="0" parTransId="{B8B281B8-B5BF-4E06-BFC6-81226DD64DF4}" sibTransId="{7980243F-7529-4E66-B98C-A874BC5C78A7}"/>
    <dgm:cxn modelId="{88D85611-652E-4232-8E02-DB04595ABE27}" srcId="{1E878644-B2BA-4F94-BDB4-AFE33F1936CB}" destId="{E50DC1C6-3786-402F-B15E-89C466103D91}" srcOrd="0" destOrd="0" parTransId="{41D05074-F023-4EAE-88E2-7B1837139CF9}" sibTransId="{4644FC96-07CB-44C5-8BF6-FCF6CEEFBC4A}"/>
    <dgm:cxn modelId="{6BDFED9C-D769-4BFD-9D03-52E9B732A370}" type="presOf" srcId="{2E5A5EBE-C85A-43CD-A0DC-330E8D8093C1}" destId="{BBE7856E-C59F-41B8-83CB-521541C0F3D1}" srcOrd="0" destOrd="0" presId="urn:microsoft.com/office/officeart/2005/8/layout/gear1"/>
    <dgm:cxn modelId="{EC9D91EE-7427-4396-A460-B558EACA2A12}" type="presOf" srcId="{1A9F54AD-AEC7-4F3E-A0FB-26748F360164}" destId="{5A3F2535-FEAC-4C2A-A65A-EDED3740014A}" srcOrd="0" destOrd="0" presId="urn:microsoft.com/office/officeart/2005/8/layout/gear1"/>
    <dgm:cxn modelId="{B6DBF6BE-08FE-45D8-9782-C971A42DF95F}" type="presOf" srcId="{6630C5D1-6DA5-46CE-B509-30408D21564E}" destId="{634432AF-0BE9-477D-9A12-0817097023E1}" srcOrd="0" destOrd="1" presId="urn:microsoft.com/office/officeart/2005/8/layout/gear1"/>
    <dgm:cxn modelId="{829A7D9E-D185-43CC-8981-D1411671817A}" type="presOf" srcId="{F2E4120E-A81C-4ED1-B182-48475B9B4F26}" destId="{AA906D77-AEA1-4BBE-BDBA-51AA4408ED4A}" srcOrd="0" destOrd="0" presId="urn:microsoft.com/office/officeart/2005/8/layout/gear1"/>
    <dgm:cxn modelId="{A89F3C19-FC37-4DAA-9065-E9C99A66B757}" type="presOf" srcId="{1E878644-B2BA-4F94-BDB4-AFE33F1936CB}" destId="{D08CD8CB-54C2-4483-8111-7BDC11A99C87}" srcOrd="0" destOrd="0" presId="urn:microsoft.com/office/officeart/2005/8/layout/gear1"/>
    <dgm:cxn modelId="{07E517A5-7430-49FC-B50E-5DF6FA5A1817}" type="presOf" srcId="{8E83DF94-E694-436A-8050-789BEB6FB43C}" destId="{B1A92937-0FD5-414B-ABE1-9D64CFE0D5F6}" srcOrd="2" destOrd="0" presId="urn:microsoft.com/office/officeart/2005/8/layout/gear1"/>
    <dgm:cxn modelId="{F6CBEC0D-7D3E-4DBA-ADA5-69B4EA48734E}" srcId="{8E83DF94-E694-436A-8050-789BEB6FB43C}" destId="{FD9543AE-53C5-48CD-82FF-CDB56F8E7F5C}" srcOrd="2" destOrd="0" parTransId="{63F6312D-922B-4DCB-84E5-B07F00744492}" sibTransId="{FAFEED24-23F2-4BFD-BFE2-15F263544AC6}"/>
    <dgm:cxn modelId="{D089E4CF-8459-4ECF-9144-9C90C58075AE}" srcId="{1E878644-B2BA-4F94-BDB4-AFE33F1936CB}" destId="{53798A67-68B1-4E73-9287-9432D5FA4AEA}" srcOrd="2" destOrd="0" parTransId="{889B1C5F-8700-4431-AB8D-BB98D4D21EB9}" sibTransId="{D969064F-905A-4F8B-98B9-7CCF47C32EE5}"/>
    <dgm:cxn modelId="{98521BC1-2FB9-4209-BEDA-32BDBFD43331}" type="presOf" srcId="{C4AAD011-5F17-48F4-9695-C00A7170239C}" destId="{BB3B2BFF-8270-4690-A26D-90F416F4EAD4}" srcOrd="0" destOrd="2" presId="urn:microsoft.com/office/officeart/2005/8/layout/gear1"/>
    <dgm:cxn modelId="{222C521E-7DFD-4E4E-A8FB-5B0038911651}" type="presOf" srcId="{1E878644-B2BA-4F94-BDB4-AFE33F1936CB}" destId="{AB110852-23C8-4F79-852E-EE28CAFF3F15}" srcOrd="2" destOrd="0" presId="urn:microsoft.com/office/officeart/2005/8/layout/gear1"/>
    <dgm:cxn modelId="{E4667325-20C5-4DAD-A4F0-965F37BE4BC7}" type="presOf" srcId="{FD9543AE-53C5-48CD-82FF-CDB56F8E7F5C}" destId="{634432AF-0BE9-477D-9A12-0817097023E1}" srcOrd="0" destOrd="2" presId="urn:microsoft.com/office/officeart/2005/8/layout/gear1"/>
    <dgm:cxn modelId="{46E99D7A-91C0-444C-85D5-28EB9715F2B6}" type="presOf" srcId="{CAA47D84-094E-4791-9504-B50A495451AD}" destId="{BB3B2BFF-8270-4690-A26D-90F416F4EAD4}" srcOrd="0" destOrd="0" presId="urn:microsoft.com/office/officeart/2005/8/layout/gear1"/>
    <dgm:cxn modelId="{A798A007-9095-4E70-9210-72C0BBD0790B}" type="presOf" srcId="{8E83DF94-E694-436A-8050-789BEB6FB43C}" destId="{3DFC469C-C5C3-4858-9F83-433917A5D416}" srcOrd="0" destOrd="0" presId="urn:microsoft.com/office/officeart/2005/8/layout/gear1"/>
    <dgm:cxn modelId="{B2968C62-B754-4AED-A66A-DA5CF90E8394}" type="presOf" srcId="{1E878644-B2BA-4F94-BDB4-AFE33F1936CB}" destId="{F3A41FF3-9586-48BC-9272-55CA6232D1D9}" srcOrd="1" destOrd="0" presId="urn:microsoft.com/office/officeart/2005/8/layout/gear1"/>
    <dgm:cxn modelId="{604EFC2A-5BAD-429C-AA9F-424C33774A7A}" type="presOf" srcId="{7980243F-7529-4E66-B98C-A874BC5C78A7}" destId="{B3756E9A-BD15-46B5-9F70-D9B41112EBE0}" srcOrd="0" destOrd="0" presId="urn:microsoft.com/office/officeart/2005/8/layout/gear1"/>
    <dgm:cxn modelId="{0BCDFF3E-DE87-49E0-B21F-87C607B2F101}" type="presOf" srcId="{0B3A013D-B539-421D-987B-EC70D636216E}" destId="{BB3B2BFF-8270-4690-A26D-90F416F4EAD4}" srcOrd="0" destOrd="1" presId="urn:microsoft.com/office/officeart/2005/8/layout/gear1"/>
    <dgm:cxn modelId="{0C5B1C97-2A46-48E5-BBCD-D1877AED69B4}" type="presParOf" srcId="{BBE7856E-C59F-41B8-83CB-521541C0F3D1}" destId="{3DFC469C-C5C3-4858-9F83-433917A5D416}" srcOrd="0" destOrd="0" presId="urn:microsoft.com/office/officeart/2005/8/layout/gear1"/>
    <dgm:cxn modelId="{A9693914-7F35-48AD-85CA-3F66B8305BC9}" type="presParOf" srcId="{BBE7856E-C59F-41B8-83CB-521541C0F3D1}" destId="{13FF189C-87C4-4B7B-8C89-1CAE2C175608}" srcOrd="1" destOrd="0" presId="urn:microsoft.com/office/officeart/2005/8/layout/gear1"/>
    <dgm:cxn modelId="{E85FA3A8-A9D1-4E0A-8F03-5E47A7BD4566}" type="presParOf" srcId="{BBE7856E-C59F-41B8-83CB-521541C0F3D1}" destId="{B1A92937-0FD5-414B-ABE1-9D64CFE0D5F6}" srcOrd="2" destOrd="0" presId="urn:microsoft.com/office/officeart/2005/8/layout/gear1"/>
    <dgm:cxn modelId="{44207E02-DC4E-4118-A9B2-03B1BE2E99B7}" type="presParOf" srcId="{BBE7856E-C59F-41B8-83CB-521541C0F3D1}" destId="{634432AF-0BE9-477D-9A12-0817097023E1}" srcOrd="3" destOrd="0" presId="urn:microsoft.com/office/officeart/2005/8/layout/gear1"/>
    <dgm:cxn modelId="{26F1910E-654B-4711-B488-C627C8EBD377}" type="presParOf" srcId="{BBE7856E-C59F-41B8-83CB-521541C0F3D1}" destId="{D08CD8CB-54C2-4483-8111-7BDC11A99C87}" srcOrd="4" destOrd="0" presId="urn:microsoft.com/office/officeart/2005/8/layout/gear1"/>
    <dgm:cxn modelId="{8F60DA1A-589E-4961-943D-AA8F9CC36876}" type="presParOf" srcId="{BBE7856E-C59F-41B8-83CB-521541C0F3D1}" destId="{F3A41FF3-9586-48BC-9272-55CA6232D1D9}" srcOrd="5" destOrd="0" presId="urn:microsoft.com/office/officeart/2005/8/layout/gear1"/>
    <dgm:cxn modelId="{B6C908D1-C178-48E0-81DB-12737FF7C730}" type="presParOf" srcId="{BBE7856E-C59F-41B8-83CB-521541C0F3D1}" destId="{AB110852-23C8-4F79-852E-EE28CAFF3F15}" srcOrd="6" destOrd="0" presId="urn:microsoft.com/office/officeart/2005/8/layout/gear1"/>
    <dgm:cxn modelId="{CFAC7E3B-000E-4934-AC26-C6C090B210A1}" type="presParOf" srcId="{BBE7856E-C59F-41B8-83CB-521541C0F3D1}" destId="{70185CF0-6D69-4A07-B1E8-E6F93855090C}" srcOrd="7" destOrd="0" presId="urn:microsoft.com/office/officeart/2005/8/layout/gear1"/>
    <dgm:cxn modelId="{80E3BB05-18B7-4939-8120-07ECF0C7D2C1}" type="presParOf" srcId="{BBE7856E-C59F-41B8-83CB-521541C0F3D1}" destId="{1807B6E0-66EE-4BA8-8784-B2ED092F5397}" srcOrd="8" destOrd="0" presId="urn:microsoft.com/office/officeart/2005/8/layout/gear1"/>
    <dgm:cxn modelId="{666C4DD5-F772-4C73-9D67-87D26F5A33DC}" type="presParOf" srcId="{BBE7856E-C59F-41B8-83CB-521541C0F3D1}" destId="{ADA15A37-9A33-4139-B10C-5AEA5A84BE57}" srcOrd="9" destOrd="0" presId="urn:microsoft.com/office/officeart/2005/8/layout/gear1"/>
    <dgm:cxn modelId="{03DEC319-F35C-4D84-99C9-94DBAC5ED77A}" type="presParOf" srcId="{BBE7856E-C59F-41B8-83CB-521541C0F3D1}" destId="{FB73AF7F-36F2-4A08-A765-7EDFF1CC19BF}" srcOrd="10" destOrd="0" presId="urn:microsoft.com/office/officeart/2005/8/layout/gear1"/>
    <dgm:cxn modelId="{0866CB06-13B9-4C5B-ABAB-F70ADF725543}" type="presParOf" srcId="{BBE7856E-C59F-41B8-83CB-521541C0F3D1}" destId="{CAE779EB-55BE-44EC-9D0E-2163ED603286}" srcOrd="11" destOrd="0" presId="urn:microsoft.com/office/officeart/2005/8/layout/gear1"/>
    <dgm:cxn modelId="{BD255148-CA1F-419F-96D0-6737D0B1A478}" type="presParOf" srcId="{BBE7856E-C59F-41B8-83CB-521541C0F3D1}" destId="{BB3B2BFF-8270-4690-A26D-90F416F4EAD4}" srcOrd="12" destOrd="0" presId="urn:microsoft.com/office/officeart/2005/8/layout/gear1"/>
    <dgm:cxn modelId="{E3157891-CAC8-4C5F-8B72-68D8E8105041}" type="presParOf" srcId="{BBE7856E-C59F-41B8-83CB-521541C0F3D1}" destId="{AA906D77-AEA1-4BBE-BDBA-51AA4408ED4A}" srcOrd="13" destOrd="0" presId="urn:microsoft.com/office/officeart/2005/8/layout/gear1"/>
    <dgm:cxn modelId="{F1A88E8D-852C-4019-821B-5572DBB843C8}" type="presParOf" srcId="{BBE7856E-C59F-41B8-83CB-521541C0F3D1}" destId="{5A3F2535-FEAC-4C2A-A65A-EDED3740014A}" srcOrd="14" destOrd="0" presId="urn:microsoft.com/office/officeart/2005/8/layout/gear1"/>
    <dgm:cxn modelId="{77844A52-A885-4E03-BB5F-DCA202A7C5F5}" type="presParOf" srcId="{BBE7856E-C59F-41B8-83CB-521541C0F3D1}" destId="{B3756E9A-BD15-46B5-9F70-D9B41112EBE0}"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3C1BC8-94DF-4B5A-B892-3498AECFF17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A0F9C4AF-C12E-496C-B362-A651C85B7295}">
      <dgm:prSet phldrT="[Text]"/>
      <dgm:spPr>
        <a:solidFill>
          <a:schemeClr val="accent6">
            <a:lumMod val="75000"/>
          </a:schemeClr>
        </a:solidFill>
      </dgm:spPr>
      <dgm:t>
        <a:bodyPr/>
        <a:lstStyle/>
        <a:p>
          <a:r>
            <a:rPr lang="en-GB" dirty="0" smtClean="0">
              <a:latin typeface="Arial" pitchFamily="34" charset="0"/>
              <a:cs typeface="Arial" pitchFamily="34" charset="0"/>
            </a:rPr>
            <a:t>Enquiry </a:t>
          </a:r>
          <a:r>
            <a:rPr lang="en-GB" b="0" dirty="0" smtClean="0">
              <a:latin typeface="Arial" pitchFamily="34" charset="0"/>
              <a:cs typeface="Arial" pitchFamily="34" charset="0"/>
            </a:rPr>
            <a:t>received</a:t>
          </a:r>
          <a:endParaRPr lang="en-GB" b="0" dirty="0">
            <a:latin typeface="Arial" pitchFamily="34" charset="0"/>
            <a:cs typeface="Arial" pitchFamily="34" charset="0"/>
          </a:endParaRPr>
        </a:p>
      </dgm:t>
    </dgm:pt>
    <dgm:pt modelId="{B03F447F-3E5F-42F7-BD67-C34BAFCD4439}" type="parTrans" cxnId="{43FB7466-6123-497A-9C05-1FF56A91331E}">
      <dgm:prSet/>
      <dgm:spPr/>
      <dgm:t>
        <a:bodyPr/>
        <a:lstStyle/>
        <a:p>
          <a:endParaRPr lang="en-GB">
            <a:latin typeface="Arial" pitchFamily="34" charset="0"/>
            <a:cs typeface="Arial" pitchFamily="34" charset="0"/>
          </a:endParaRPr>
        </a:p>
      </dgm:t>
    </dgm:pt>
    <dgm:pt modelId="{57D57049-C1F6-4B4D-9841-219833DDD9C2}" type="sibTrans" cxnId="{43FB7466-6123-497A-9C05-1FF56A91331E}">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390C6ECF-DBEC-49A2-9513-1CBB8267EB69}">
      <dgm:prSet phldrT="[Text]"/>
      <dgm:spPr>
        <a:solidFill>
          <a:schemeClr val="accent6">
            <a:lumMod val="75000"/>
          </a:schemeClr>
        </a:solidFill>
      </dgm:spPr>
      <dgm:t>
        <a:bodyPr/>
        <a:lstStyle/>
        <a:p>
          <a:r>
            <a:rPr lang="en-GB" dirty="0" smtClean="0">
              <a:latin typeface="Arial" pitchFamily="34" charset="0"/>
              <a:cs typeface="Arial" pitchFamily="34" charset="0"/>
            </a:rPr>
            <a:t>Assessment of requirements</a:t>
          </a:r>
          <a:endParaRPr lang="en-GB" dirty="0">
            <a:latin typeface="Arial" pitchFamily="34" charset="0"/>
            <a:cs typeface="Arial" pitchFamily="34" charset="0"/>
          </a:endParaRPr>
        </a:p>
      </dgm:t>
    </dgm:pt>
    <dgm:pt modelId="{21ABB44B-B4BF-4FA8-9E91-E3295F54065F}" type="parTrans" cxnId="{50F7B093-6C01-4B3C-BEF8-CC6574E97D2F}">
      <dgm:prSet/>
      <dgm:spPr/>
      <dgm:t>
        <a:bodyPr/>
        <a:lstStyle/>
        <a:p>
          <a:endParaRPr lang="en-GB">
            <a:latin typeface="Arial" pitchFamily="34" charset="0"/>
            <a:cs typeface="Arial" pitchFamily="34" charset="0"/>
          </a:endParaRPr>
        </a:p>
      </dgm:t>
    </dgm:pt>
    <dgm:pt modelId="{F7841F63-83F4-44D1-A4E9-A26BF36EED44}" type="sibTrans" cxnId="{50F7B093-6C01-4B3C-BEF8-CC6574E97D2F}">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A560CCCC-D342-4900-9B5A-D1265B859A5D}">
      <dgm:prSet phldrT="[Text]"/>
      <dgm:spPr>
        <a:solidFill>
          <a:schemeClr val="accent6">
            <a:lumMod val="75000"/>
          </a:schemeClr>
        </a:solidFill>
      </dgm:spPr>
      <dgm:t>
        <a:bodyPr/>
        <a:lstStyle/>
        <a:p>
          <a:r>
            <a:rPr lang="en-GB" dirty="0" smtClean="0">
              <a:latin typeface="Arial" pitchFamily="34" charset="0"/>
              <a:cs typeface="Arial" pitchFamily="34" charset="0"/>
            </a:rPr>
            <a:t>Quote provided</a:t>
          </a:r>
          <a:endParaRPr lang="en-GB" dirty="0">
            <a:latin typeface="Arial" pitchFamily="34" charset="0"/>
            <a:cs typeface="Arial" pitchFamily="34" charset="0"/>
          </a:endParaRPr>
        </a:p>
      </dgm:t>
    </dgm:pt>
    <dgm:pt modelId="{15C6699A-ADAF-4C6F-9364-67DEE55618B6}" type="parTrans" cxnId="{3B8D784A-C0BA-410C-B37E-23DF296F308D}">
      <dgm:prSet/>
      <dgm:spPr/>
      <dgm:t>
        <a:bodyPr/>
        <a:lstStyle/>
        <a:p>
          <a:endParaRPr lang="en-GB">
            <a:latin typeface="Arial" pitchFamily="34" charset="0"/>
            <a:cs typeface="Arial" pitchFamily="34" charset="0"/>
          </a:endParaRPr>
        </a:p>
      </dgm:t>
    </dgm:pt>
    <dgm:pt modelId="{CC8B1B8F-10FD-463D-B6E4-C09B20F65FF7}" type="sibTrans" cxnId="{3B8D784A-C0BA-410C-B37E-23DF296F308D}">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27C3B382-7404-4F5A-AE9C-CBEED36BD662}">
      <dgm:prSet phldrT="[Text]"/>
      <dgm:spPr>
        <a:solidFill>
          <a:schemeClr val="accent6">
            <a:lumMod val="75000"/>
          </a:schemeClr>
        </a:solidFill>
      </dgm:spPr>
      <dgm:t>
        <a:bodyPr/>
        <a:lstStyle/>
        <a:p>
          <a:r>
            <a:rPr lang="en-GB" dirty="0" smtClean="0">
              <a:latin typeface="Arial" pitchFamily="34" charset="0"/>
              <a:cs typeface="Arial" pitchFamily="34" charset="0"/>
            </a:rPr>
            <a:t>Translation begins</a:t>
          </a:r>
          <a:endParaRPr lang="en-GB" dirty="0">
            <a:latin typeface="Arial" pitchFamily="34" charset="0"/>
            <a:cs typeface="Arial" pitchFamily="34" charset="0"/>
          </a:endParaRPr>
        </a:p>
      </dgm:t>
    </dgm:pt>
    <dgm:pt modelId="{13E129D4-B310-4DFE-992C-2CF72FC1A039}" type="parTrans" cxnId="{2016640C-46B7-4F9B-8BCC-BEEC6240DDC5}">
      <dgm:prSet/>
      <dgm:spPr/>
      <dgm:t>
        <a:bodyPr/>
        <a:lstStyle/>
        <a:p>
          <a:endParaRPr lang="en-GB">
            <a:latin typeface="Arial" pitchFamily="34" charset="0"/>
            <a:cs typeface="Arial" pitchFamily="34" charset="0"/>
          </a:endParaRPr>
        </a:p>
      </dgm:t>
    </dgm:pt>
    <dgm:pt modelId="{0D437861-5A5D-44DF-9C46-2D333DF605E9}" type="sibTrans" cxnId="{2016640C-46B7-4F9B-8BCC-BEEC6240DDC5}">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BFBF7FB8-738A-4C9E-B27F-3E4026D9CDC7}">
      <dgm:prSet phldrT="[Text]"/>
      <dgm:spPr>
        <a:solidFill>
          <a:schemeClr val="accent6">
            <a:lumMod val="75000"/>
          </a:schemeClr>
        </a:solidFill>
      </dgm:spPr>
      <dgm:t>
        <a:bodyPr/>
        <a:lstStyle/>
        <a:p>
          <a:r>
            <a:rPr lang="en-GB" dirty="0" smtClean="0">
              <a:latin typeface="Arial" pitchFamily="34" charset="0"/>
              <a:cs typeface="Arial" pitchFamily="34" charset="0"/>
            </a:rPr>
            <a:t>Proofreading by </a:t>
          </a:r>
        </a:p>
        <a:p>
          <a:r>
            <a:rPr lang="en-GB" dirty="0" smtClean="0">
              <a:latin typeface="Arial" pitchFamily="34" charset="0"/>
              <a:cs typeface="Arial" pitchFamily="34" charset="0"/>
            </a:rPr>
            <a:t>2</a:t>
          </a:r>
          <a:r>
            <a:rPr lang="en-GB" baseline="30000" dirty="0" smtClean="0">
              <a:latin typeface="Arial" pitchFamily="34" charset="0"/>
              <a:cs typeface="Arial" pitchFamily="34" charset="0"/>
            </a:rPr>
            <a:t>nd</a:t>
          </a:r>
          <a:r>
            <a:rPr lang="en-GB" dirty="0" smtClean="0">
              <a:latin typeface="Arial" pitchFamily="34" charset="0"/>
              <a:cs typeface="Arial" pitchFamily="34" charset="0"/>
            </a:rPr>
            <a:t> linguist</a:t>
          </a:r>
          <a:endParaRPr lang="en-GB" dirty="0">
            <a:latin typeface="Arial" pitchFamily="34" charset="0"/>
            <a:cs typeface="Arial" pitchFamily="34" charset="0"/>
          </a:endParaRPr>
        </a:p>
      </dgm:t>
    </dgm:pt>
    <dgm:pt modelId="{0A14A513-CBEC-45D1-BA43-BD9387DB68C4}" type="parTrans" cxnId="{7334DD91-619F-403D-A4D9-03E8D0C92353}">
      <dgm:prSet/>
      <dgm:spPr/>
      <dgm:t>
        <a:bodyPr/>
        <a:lstStyle/>
        <a:p>
          <a:endParaRPr lang="en-GB">
            <a:latin typeface="Arial" pitchFamily="34" charset="0"/>
            <a:cs typeface="Arial" pitchFamily="34" charset="0"/>
          </a:endParaRPr>
        </a:p>
      </dgm:t>
    </dgm:pt>
    <dgm:pt modelId="{C0589BB3-BE87-44F6-B165-82975C6B48F0}" type="sibTrans" cxnId="{7334DD91-619F-403D-A4D9-03E8D0C92353}">
      <dgm:prSet/>
      <dgm:spPr>
        <a:ln w="63500">
          <a:solidFill>
            <a:schemeClr val="bg1"/>
          </a:solidFill>
        </a:ln>
      </dgm:spPr>
      <dgm:t>
        <a:bodyPr/>
        <a:lstStyle/>
        <a:p>
          <a:endParaRPr lang="en-GB" dirty="0">
            <a:latin typeface="Arial" pitchFamily="34" charset="0"/>
            <a:cs typeface="Arial" pitchFamily="34" charset="0"/>
          </a:endParaRPr>
        </a:p>
      </dgm:t>
    </dgm:pt>
    <dgm:pt modelId="{B27F681F-3183-46F8-BF51-B0A892D53F22}">
      <dgm:prSet/>
      <dgm:spPr>
        <a:solidFill>
          <a:schemeClr val="accent6">
            <a:lumMod val="75000"/>
          </a:schemeClr>
        </a:solidFill>
      </dgm:spPr>
      <dgm:t>
        <a:bodyPr/>
        <a:lstStyle/>
        <a:p>
          <a:r>
            <a:rPr lang="en-GB" i="0" dirty="0" smtClean="0">
              <a:latin typeface="Arial" pitchFamily="34" charset="0"/>
              <a:cs typeface="Arial" pitchFamily="34" charset="0"/>
            </a:rPr>
            <a:t>Manual quality checks &amp; </a:t>
          </a:r>
        </a:p>
        <a:p>
          <a:r>
            <a:rPr lang="en-GB" b="1" i="0" dirty="0" err="1" smtClean="0">
              <a:latin typeface="Arial" pitchFamily="34" charset="0"/>
              <a:cs typeface="Arial" pitchFamily="34" charset="0"/>
            </a:rPr>
            <a:t>qa</a:t>
          </a:r>
          <a:r>
            <a:rPr lang="en-GB" b="1" i="0" dirty="0" smtClean="0">
              <a:latin typeface="Arial" pitchFamily="34" charset="0"/>
              <a:cs typeface="Arial" pitchFamily="34" charset="0"/>
            </a:rPr>
            <a:t> plus</a:t>
          </a:r>
          <a:endParaRPr lang="en-GB" b="1" i="0" dirty="0">
            <a:latin typeface="Arial" pitchFamily="34" charset="0"/>
            <a:cs typeface="Arial" pitchFamily="34" charset="0"/>
          </a:endParaRPr>
        </a:p>
      </dgm:t>
    </dgm:pt>
    <dgm:pt modelId="{40344F41-DB41-47FB-93D9-28A686D7BC65}" type="parTrans" cxnId="{BF978DD2-79CB-4661-B334-EEFEADE71A05}">
      <dgm:prSet/>
      <dgm:spPr/>
      <dgm:t>
        <a:bodyPr/>
        <a:lstStyle/>
        <a:p>
          <a:endParaRPr lang="en-GB">
            <a:latin typeface="Arial" pitchFamily="34" charset="0"/>
            <a:cs typeface="Arial" pitchFamily="34" charset="0"/>
          </a:endParaRPr>
        </a:p>
      </dgm:t>
    </dgm:pt>
    <dgm:pt modelId="{E39CFABF-8A53-4DE0-9EBD-0020EB2C3C60}" type="sibTrans" cxnId="{BF978DD2-79CB-4661-B334-EEFEADE71A05}">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5AF64DAF-31DD-47D9-911B-87345CBBD1E6}">
      <dgm:prSet/>
      <dgm:spPr>
        <a:solidFill>
          <a:schemeClr val="accent6">
            <a:lumMod val="75000"/>
          </a:schemeClr>
        </a:solidFill>
      </dgm:spPr>
      <dgm:t>
        <a:bodyPr/>
        <a:lstStyle/>
        <a:p>
          <a:r>
            <a:rPr lang="en-GB" b="1" i="0" dirty="0" err="1" smtClean="0">
              <a:latin typeface="Arial" pitchFamily="34" charset="0"/>
              <a:cs typeface="Arial" pitchFamily="34" charset="0"/>
            </a:rPr>
            <a:t>qa</a:t>
          </a:r>
          <a:r>
            <a:rPr lang="en-GB" b="1" i="0" dirty="0" smtClean="0">
              <a:latin typeface="Arial" pitchFamily="34" charset="0"/>
              <a:cs typeface="Arial" pitchFamily="34" charset="0"/>
            </a:rPr>
            <a:t> plus</a:t>
          </a:r>
        </a:p>
        <a:p>
          <a:r>
            <a:rPr lang="en-GB" i="0" dirty="0" smtClean="0">
              <a:latin typeface="Arial" pitchFamily="34" charset="0"/>
              <a:cs typeface="Arial" pitchFamily="34" charset="0"/>
            </a:rPr>
            <a:t>&amp; spell-check</a:t>
          </a:r>
          <a:endParaRPr lang="en-GB" i="0" dirty="0">
            <a:latin typeface="Arial" pitchFamily="34" charset="0"/>
            <a:cs typeface="Arial" pitchFamily="34" charset="0"/>
          </a:endParaRPr>
        </a:p>
      </dgm:t>
    </dgm:pt>
    <dgm:pt modelId="{9157062D-373D-4CD4-8416-F5A77103FF11}" type="parTrans" cxnId="{6CD250E1-9230-4226-A27C-34A09B9FDDAA}">
      <dgm:prSet/>
      <dgm:spPr/>
      <dgm:t>
        <a:bodyPr/>
        <a:lstStyle/>
        <a:p>
          <a:endParaRPr lang="en-GB">
            <a:latin typeface="Arial" pitchFamily="34" charset="0"/>
            <a:cs typeface="Arial" pitchFamily="34" charset="0"/>
          </a:endParaRPr>
        </a:p>
      </dgm:t>
    </dgm:pt>
    <dgm:pt modelId="{81DC67DC-D203-4F41-976E-AD41D593482A}" type="sibTrans" cxnId="{6CD250E1-9230-4226-A27C-34A09B9FDDAA}">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68F58F53-0E77-4909-AB69-B61E3A052E84}">
      <dgm:prSet/>
      <dgm:spPr>
        <a:solidFill>
          <a:schemeClr val="accent6">
            <a:lumMod val="75000"/>
          </a:schemeClr>
        </a:solidFill>
      </dgm:spPr>
      <dgm:t>
        <a:bodyPr/>
        <a:lstStyle/>
        <a:p>
          <a:r>
            <a:rPr lang="en-GB" dirty="0" smtClean="0">
              <a:latin typeface="Arial" pitchFamily="34" charset="0"/>
              <a:cs typeface="Arial" pitchFamily="34" charset="0"/>
            </a:rPr>
            <a:t>Internal review</a:t>
          </a:r>
          <a:endParaRPr lang="en-GB" dirty="0">
            <a:latin typeface="Arial" pitchFamily="34" charset="0"/>
            <a:cs typeface="Arial" pitchFamily="34" charset="0"/>
          </a:endParaRPr>
        </a:p>
      </dgm:t>
    </dgm:pt>
    <dgm:pt modelId="{DF6B121D-6AB4-416C-B5CE-CB71AEE36070}" type="parTrans" cxnId="{839E85D7-54A2-4A41-9E2E-89B846C3D118}">
      <dgm:prSet/>
      <dgm:spPr/>
      <dgm:t>
        <a:bodyPr/>
        <a:lstStyle/>
        <a:p>
          <a:endParaRPr lang="en-GB">
            <a:latin typeface="Arial" pitchFamily="34" charset="0"/>
            <a:cs typeface="Arial" pitchFamily="34" charset="0"/>
          </a:endParaRPr>
        </a:p>
      </dgm:t>
    </dgm:pt>
    <dgm:pt modelId="{3256DF23-7DEA-4458-9F53-98DB3ADDE2B3}" type="sibTrans" cxnId="{839E85D7-54A2-4A41-9E2E-89B846C3D118}">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78FCC9EC-1F86-4837-92D2-F9577FE546B2}">
      <dgm:prSet/>
      <dgm:spPr>
        <a:solidFill>
          <a:schemeClr val="accent6">
            <a:lumMod val="75000"/>
          </a:schemeClr>
        </a:solidFill>
      </dgm:spPr>
      <dgm:t>
        <a:bodyPr/>
        <a:lstStyle/>
        <a:p>
          <a:r>
            <a:rPr lang="en-GB" dirty="0" smtClean="0">
              <a:latin typeface="Arial" pitchFamily="34" charset="0"/>
              <a:cs typeface="Arial" pitchFamily="34" charset="0"/>
            </a:rPr>
            <a:t>Final QA check</a:t>
          </a:r>
          <a:endParaRPr lang="en-GB" dirty="0">
            <a:latin typeface="Arial" pitchFamily="34" charset="0"/>
            <a:cs typeface="Arial" pitchFamily="34" charset="0"/>
          </a:endParaRPr>
        </a:p>
      </dgm:t>
    </dgm:pt>
    <dgm:pt modelId="{A32F6916-439D-4114-B90D-403585A108DB}" type="parTrans" cxnId="{4DF6BDCA-1414-48A8-A8DD-AFFCB574D87A}">
      <dgm:prSet/>
      <dgm:spPr/>
      <dgm:t>
        <a:bodyPr/>
        <a:lstStyle/>
        <a:p>
          <a:endParaRPr lang="en-GB">
            <a:latin typeface="Arial" pitchFamily="34" charset="0"/>
            <a:cs typeface="Arial" pitchFamily="34" charset="0"/>
          </a:endParaRPr>
        </a:p>
      </dgm:t>
    </dgm:pt>
    <dgm:pt modelId="{EBB770C8-8095-48D0-9274-3707EE86D671}" type="sibTrans" cxnId="{4DF6BDCA-1414-48A8-A8DD-AFFCB574D87A}">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BAC0A9CE-8D46-42E3-8F66-298DF24900F9}">
      <dgm:prSet/>
      <dgm:spPr>
        <a:solidFill>
          <a:schemeClr val="accent6">
            <a:lumMod val="75000"/>
          </a:schemeClr>
        </a:solidFill>
      </dgm:spPr>
      <dgm:t>
        <a:bodyPr/>
        <a:lstStyle/>
        <a:p>
          <a:r>
            <a:rPr lang="en-GB" dirty="0" smtClean="0">
              <a:latin typeface="Arial" pitchFamily="34" charset="0"/>
              <a:cs typeface="Arial" pitchFamily="34" charset="0"/>
            </a:rPr>
            <a:t>Glossaries and memories updated</a:t>
          </a:r>
          <a:endParaRPr lang="en-GB" dirty="0">
            <a:latin typeface="Arial" pitchFamily="34" charset="0"/>
            <a:cs typeface="Arial" pitchFamily="34" charset="0"/>
          </a:endParaRPr>
        </a:p>
      </dgm:t>
    </dgm:pt>
    <dgm:pt modelId="{E3117AA4-84D5-4AED-BEE1-CB28CE190AAA}" type="parTrans" cxnId="{7E4B8F5B-340C-46C9-B35D-BC9927C632CD}">
      <dgm:prSet/>
      <dgm:spPr/>
      <dgm:t>
        <a:bodyPr/>
        <a:lstStyle/>
        <a:p>
          <a:endParaRPr lang="en-GB">
            <a:latin typeface="Arial" pitchFamily="34" charset="0"/>
            <a:cs typeface="Arial" pitchFamily="34" charset="0"/>
          </a:endParaRPr>
        </a:p>
      </dgm:t>
    </dgm:pt>
    <dgm:pt modelId="{D815661B-D29F-42D4-B090-A0787A3E2B27}" type="sibTrans" cxnId="{7E4B8F5B-340C-46C9-B35D-BC9927C632CD}">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5AB41BF2-0BA6-49B1-B40D-A39962503244}">
      <dgm:prSet/>
      <dgm:spPr>
        <a:solidFill>
          <a:schemeClr val="accent6">
            <a:lumMod val="75000"/>
          </a:schemeClr>
        </a:solidFill>
      </dgm:spPr>
      <dgm:t>
        <a:bodyPr/>
        <a:lstStyle/>
        <a:p>
          <a:r>
            <a:rPr lang="en-GB" dirty="0" smtClean="0">
              <a:latin typeface="Arial" pitchFamily="34" charset="0"/>
              <a:cs typeface="Arial" pitchFamily="34" charset="0"/>
            </a:rPr>
            <a:t>Go live!</a:t>
          </a:r>
          <a:endParaRPr lang="en-GB" dirty="0">
            <a:latin typeface="Arial" pitchFamily="34" charset="0"/>
            <a:cs typeface="Arial" pitchFamily="34" charset="0"/>
          </a:endParaRPr>
        </a:p>
      </dgm:t>
    </dgm:pt>
    <dgm:pt modelId="{D9D79EDD-2BB1-4FFF-8599-428D07C35182}" type="parTrans" cxnId="{9892C53D-7821-4B48-8543-A5008AD363A6}">
      <dgm:prSet/>
      <dgm:spPr/>
      <dgm:t>
        <a:bodyPr/>
        <a:lstStyle/>
        <a:p>
          <a:endParaRPr lang="en-GB">
            <a:latin typeface="Arial" pitchFamily="34" charset="0"/>
            <a:cs typeface="Arial" pitchFamily="34" charset="0"/>
          </a:endParaRPr>
        </a:p>
      </dgm:t>
    </dgm:pt>
    <dgm:pt modelId="{B27D9AEC-F944-46D9-B4B3-FF8CBE320D12}" type="sibTrans" cxnId="{9892C53D-7821-4B48-8543-A5008AD363A6}">
      <dgm:prSet/>
      <dgm:spPr/>
      <dgm:t>
        <a:bodyPr/>
        <a:lstStyle/>
        <a:p>
          <a:endParaRPr lang="en-GB">
            <a:latin typeface="Arial" pitchFamily="34" charset="0"/>
            <a:cs typeface="Arial" pitchFamily="34" charset="0"/>
          </a:endParaRPr>
        </a:p>
      </dgm:t>
    </dgm:pt>
    <dgm:pt modelId="{267F727B-B17A-4FDC-9DBA-484B1B72BDB8}">
      <dgm:prSet/>
      <dgm:spPr>
        <a:solidFill>
          <a:schemeClr val="accent6">
            <a:lumMod val="75000"/>
          </a:schemeClr>
        </a:solidFill>
      </dgm:spPr>
      <dgm:t>
        <a:bodyPr/>
        <a:lstStyle/>
        <a:p>
          <a:r>
            <a:rPr lang="en-GB" dirty="0" smtClean="0">
              <a:latin typeface="Arial" pitchFamily="34" charset="0"/>
              <a:cs typeface="Arial" pitchFamily="34" charset="0"/>
            </a:rPr>
            <a:t>Translation queries</a:t>
          </a:r>
          <a:endParaRPr lang="en-GB" dirty="0">
            <a:latin typeface="Arial" pitchFamily="34" charset="0"/>
            <a:cs typeface="Arial" pitchFamily="34" charset="0"/>
          </a:endParaRPr>
        </a:p>
      </dgm:t>
    </dgm:pt>
    <dgm:pt modelId="{27591EE2-B3A7-46F0-BA64-49D86CE7E023}" type="parTrans" cxnId="{B9C4AEB2-FF64-4EA0-B351-525423E48629}">
      <dgm:prSet/>
      <dgm:spPr/>
      <dgm:t>
        <a:bodyPr/>
        <a:lstStyle/>
        <a:p>
          <a:endParaRPr lang="en-GB">
            <a:latin typeface="Arial" pitchFamily="34" charset="0"/>
            <a:cs typeface="Arial" pitchFamily="34" charset="0"/>
          </a:endParaRPr>
        </a:p>
      </dgm:t>
    </dgm:pt>
    <dgm:pt modelId="{F8B7201B-501B-4975-A95C-698E5920A5F1}" type="sibTrans" cxnId="{B9C4AEB2-FF64-4EA0-B351-525423E48629}">
      <dgm:prSet>
        <dgm:style>
          <a:lnRef idx="2">
            <a:schemeClr val="accent6"/>
          </a:lnRef>
          <a:fillRef idx="0">
            <a:schemeClr val="accent6"/>
          </a:fillRef>
          <a:effectRef idx="1">
            <a:schemeClr val="accent6"/>
          </a:effectRef>
          <a:fontRef idx="minor">
            <a:schemeClr val="tx1"/>
          </a:fontRef>
        </dgm:style>
      </dgm:prSet>
      <dgm:spPr>
        <a:ln/>
      </dgm:spPr>
      <dgm:t>
        <a:bodyPr/>
        <a:lstStyle/>
        <a:p>
          <a:endParaRPr lang="en-GB">
            <a:latin typeface="Arial" pitchFamily="34" charset="0"/>
            <a:cs typeface="Arial" pitchFamily="34" charset="0"/>
          </a:endParaRPr>
        </a:p>
      </dgm:t>
    </dgm:pt>
    <dgm:pt modelId="{4B74E7A3-72A3-4BDB-BE93-C8C49CAED1C9}" type="pres">
      <dgm:prSet presAssocID="{503C1BC8-94DF-4B5A-B892-3498AECFF178}" presName="Name0" presStyleCnt="0">
        <dgm:presLayoutVars>
          <dgm:dir/>
          <dgm:resizeHandles val="exact"/>
        </dgm:presLayoutVars>
      </dgm:prSet>
      <dgm:spPr/>
      <dgm:t>
        <a:bodyPr/>
        <a:lstStyle/>
        <a:p>
          <a:endParaRPr lang="en-GB"/>
        </a:p>
      </dgm:t>
    </dgm:pt>
    <dgm:pt modelId="{6B849D43-9921-45B0-AE28-B50CDF668103}" type="pres">
      <dgm:prSet presAssocID="{A0F9C4AF-C12E-496C-B362-A651C85B7295}" presName="node" presStyleLbl="node1" presStyleIdx="0" presStyleCnt="12">
        <dgm:presLayoutVars>
          <dgm:bulletEnabled val="1"/>
        </dgm:presLayoutVars>
      </dgm:prSet>
      <dgm:spPr/>
      <dgm:t>
        <a:bodyPr/>
        <a:lstStyle/>
        <a:p>
          <a:endParaRPr lang="en-GB"/>
        </a:p>
      </dgm:t>
    </dgm:pt>
    <dgm:pt modelId="{7F3C0BB4-0B84-4C37-AA9A-3FF6BEC7A314}" type="pres">
      <dgm:prSet presAssocID="{57D57049-C1F6-4B4D-9841-219833DDD9C2}" presName="sibTrans" presStyleLbl="sibTrans1D1" presStyleIdx="0" presStyleCnt="11"/>
      <dgm:spPr/>
      <dgm:t>
        <a:bodyPr/>
        <a:lstStyle/>
        <a:p>
          <a:endParaRPr lang="en-GB"/>
        </a:p>
      </dgm:t>
    </dgm:pt>
    <dgm:pt modelId="{75CA8FB4-D7B1-4A7D-AAA6-7CC909D8C38E}" type="pres">
      <dgm:prSet presAssocID="{57D57049-C1F6-4B4D-9841-219833DDD9C2}" presName="connectorText" presStyleLbl="sibTrans1D1" presStyleIdx="0" presStyleCnt="11"/>
      <dgm:spPr/>
      <dgm:t>
        <a:bodyPr/>
        <a:lstStyle/>
        <a:p>
          <a:endParaRPr lang="en-GB"/>
        </a:p>
      </dgm:t>
    </dgm:pt>
    <dgm:pt modelId="{1D858787-3527-409A-9EE2-397C71D78BAC}" type="pres">
      <dgm:prSet presAssocID="{390C6ECF-DBEC-49A2-9513-1CBB8267EB69}" presName="node" presStyleLbl="node1" presStyleIdx="1" presStyleCnt="12">
        <dgm:presLayoutVars>
          <dgm:bulletEnabled val="1"/>
        </dgm:presLayoutVars>
      </dgm:prSet>
      <dgm:spPr/>
      <dgm:t>
        <a:bodyPr/>
        <a:lstStyle/>
        <a:p>
          <a:endParaRPr lang="en-GB"/>
        </a:p>
      </dgm:t>
    </dgm:pt>
    <dgm:pt modelId="{87C675D6-F226-4C35-AE21-F0411FAC6B07}" type="pres">
      <dgm:prSet presAssocID="{F7841F63-83F4-44D1-A4E9-A26BF36EED44}" presName="sibTrans" presStyleLbl="sibTrans1D1" presStyleIdx="1" presStyleCnt="11"/>
      <dgm:spPr/>
      <dgm:t>
        <a:bodyPr/>
        <a:lstStyle/>
        <a:p>
          <a:endParaRPr lang="en-GB"/>
        </a:p>
      </dgm:t>
    </dgm:pt>
    <dgm:pt modelId="{67C9BDB5-0558-4F6E-80BA-2751A867DB29}" type="pres">
      <dgm:prSet presAssocID="{F7841F63-83F4-44D1-A4E9-A26BF36EED44}" presName="connectorText" presStyleLbl="sibTrans1D1" presStyleIdx="1" presStyleCnt="11"/>
      <dgm:spPr/>
      <dgm:t>
        <a:bodyPr/>
        <a:lstStyle/>
        <a:p>
          <a:endParaRPr lang="en-GB"/>
        </a:p>
      </dgm:t>
    </dgm:pt>
    <dgm:pt modelId="{2E9F44EF-E337-4A06-9376-614A3F1DFE9B}" type="pres">
      <dgm:prSet presAssocID="{A560CCCC-D342-4900-9B5A-D1265B859A5D}" presName="node" presStyleLbl="node1" presStyleIdx="2" presStyleCnt="12">
        <dgm:presLayoutVars>
          <dgm:bulletEnabled val="1"/>
        </dgm:presLayoutVars>
      </dgm:prSet>
      <dgm:spPr/>
      <dgm:t>
        <a:bodyPr/>
        <a:lstStyle/>
        <a:p>
          <a:endParaRPr lang="en-GB"/>
        </a:p>
      </dgm:t>
    </dgm:pt>
    <dgm:pt modelId="{164C9811-7C5F-4824-A443-48C17D85EF22}" type="pres">
      <dgm:prSet presAssocID="{CC8B1B8F-10FD-463D-B6E4-C09B20F65FF7}" presName="sibTrans" presStyleLbl="sibTrans1D1" presStyleIdx="2" presStyleCnt="11"/>
      <dgm:spPr/>
      <dgm:t>
        <a:bodyPr/>
        <a:lstStyle/>
        <a:p>
          <a:endParaRPr lang="en-GB"/>
        </a:p>
      </dgm:t>
    </dgm:pt>
    <dgm:pt modelId="{075C0767-2D91-4F28-8C90-FA7BCCCFBB48}" type="pres">
      <dgm:prSet presAssocID="{CC8B1B8F-10FD-463D-B6E4-C09B20F65FF7}" presName="connectorText" presStyleLbl="sibTrans1D1" presStyleIdx="2" presStyleCnt="11"/>
      <dgm:spPr/>
      <dgm:t>
        <a:bodyPr/>
        <a:lstStyle/>
        <a:p>
          <a:endParaRPr lang="en-GB"/>
        </a:p>
      </dgm:t>
    </dgm:pt>
    <dgm:pt modelId="{A8BE5BC3-B681-4B94-AB0E-65EB436AF015}" type="pres">
      <dgm:prSet presAssocID="{27C3B382-7404-4F5A-AE9C-CBEED36BD662}" presName="node" presStyleLbl="node1" presStyleIdx="3" presStyleCnt="12">
        <dgm:presLayoutVars>
          <dgm:bulletEnabled val="1"/>
        </dgm:presLayoutVars>
      </dgm:prSet>
      <dgm:spPr/>
      <dgm:t>
        <a:bodyPr/>
        <a:lstStyle/>
        <a:p>
          <a:endParaRPr lang="en-GB"/>
        </a:p>
      </dgm:t>
    </dgm:pt>
    <dgm:pt modelId="{6B76A814-A756-4469-8B3D-79E965143FE5}" type="pres">
      <dgm:prSet presAssocID="{0D437861-5A5D-44DF-9C46-2D333DF605E9}" presName="sibTrans" presStyleLbl="sibTrans1D1" presStyleIdx="3" presStyleCnt="11"/>
      <dgm:spPr/>
      <dgm:t>
        <a:bodyPr/>
        <a:lstStyle/>
        <a:p>
          <a:endParaRPr lang="en-GB"/>
        </a:p>
      </dgm:t>
    </dgm:pt>
    <dgm:pt modelId="{2CBB9BFB-62E6-4EE4-86CA-9865BAC03CEE}" type="pres">
      <dgm:prSet presAssocID="{0D437861-5A5D-44DF-9C46-2D333DF605E9}" presName="connectorText" presStyleLbl="sibTrans1D1" presStyleIdx="3" presStyleCnt="11"/>
      <dgm:spPr/>
      <dgm:t>
        <a:bodyPr/>
        <a:lstStyle/>
        <a:p>
          <a:endParaRPr lang="en-GB"/>
        </a:p>
      </dgm:t>
    </dgm:pt>
    <dgm:pt modelId="{D5123752-8723-4A2D-A90A-837D24BE7608}" type="pres">
      <dgm:prSet presAssocID="{B27F681F-3183-46F8-BF51-B0A892D53F22}" presName="node" presStyleLbl="node1" presStyleIdx="4" presStyleCnt="12">
        <dgm:presLayoutVars>
          <dgm:bulletEnabled val="1"/>
        </dgm:presLayoutVars>
      </dgm:prSet>
      <dgm:spPr/>
      <dgm:t>
        <a:bodyPr/>
        <a:lstStyle/>
        <a:p>
          <a:endParaRPr lang="en-GB"/>
        </a:p>
      </dgm:t>
    </dgm:pt>
    <dgm:pt modelId="{C53011D5-9F83-4CF9-A556-64438F527DE1}" type="pres">
      <dgm:prSet presAssocID="{E39CFABF-8A53-4DE0-9EBD-0020EB2C3C60}" presName="sibTrans" presStyleLbl="sibTrans1D1" presStyleIdx="4" presStyleCnt="11"/>
      <dgm:spPr/>
      <dgm:t>
        <a:bodyPr/>
        <a:lstStyle/>
        <a:p>
          <a:endParaRPr lang="en-GB"/>
        </a:p>
      </dgm:t>
    </dgm:pt>
    <dgm:pt modelId="{B2FFE074-8207-4DAC-8916-6BFAFDACE998}" type="pres">
      <dgm:prSet presAssocID="{E39CFABF-8A53-4DE0-9EBD-0020EB2C3C60}" presName="connectorText" presStyleLbl="sibTrans1D1" presStyleIdx="4" presStyleCnt="11"/>
      <dgm:spPr/>
      <dgm:t>
        <a:bodyPr/>
        <a:lstStyle/>
        <a:p>
          <a:endParaRPr lang="en-GB"/>
        </a:p>
      </dgm:t>
    </dgm:pt>
    <dgm:pt modelId="{A8335E9B-661C-456F-A40E-DD92CE43D9DF}" type="pres">
      <dgm:prSet presAssocID="{BFBF7FB8-738A-4C9E-B27F-3E4026D9CDC7}" presName="node" presStyleLbl="node1" presStyleIdx="5" presStyleCnt="12">
        <dgm:presLayoutVars>
          <dgm:bulletEnabled val="1"/>
        </dgm:presLayoutVars>
      </dgm:prSet>
      <dgm:spPr/>
      <dgm:t>
        <a:bodyPr/>
        <a:lstStyle/>
        <a:p>
          <a:endParaRPr lang="en-GB"/>
        </a:p>
      </dgm:t>
    </dgm:pt>
    <dgm:pt modelId="{913E7CBC-13F9-442E-8DEB-8626FB832A16}" type="pres">
      <dgm:prSet presAssocID="{C0589BB3-BE87-44F6-B165-82975C6B48F0}" presName="sibTrans" presStyleLbl="sibTrans1D1" presStyleIdx="5" presStyleCnt="11"/>
      <dgm:spPr/>
      <dgm:t>
        <a:bodyPr/>
        <a:lstStyle/>
        <a:p>
          <a:endParaRPr lang="en-GB"/>
        </a:p>
      </dgm:t>
    </dgm:pt>
    <dgm:pt modelId="{B60B9126-E346-47EE-9008-80AE08F12406}" type="pres">
      <dgm:prSet presAssocID="{C0589BB3-BE87-44F6-B165-82975C6B48F0}" presName="connectorText" presStyleLbl="sibTrans1D1" presStyleIdx="5" presStyleCnt="11"/>
      <dgm:spPr/>
      <dgm:t>
        <a:bodyPr/>
        <a:lstStyle/>
        <a:p>
          <a:endParaRPr lang="en-GB"/>
        </a:p>
      </dgm:t>
    </dgm:pt>
    <dgm:pt modelId="{203FD51E-414D-4295-82F8-A39F44F3F451}" type="pres">
      <dgm:prSet presAssocID="{267F727B-B17A-4FDC-9DBA-484B1B72BDB8}" presName="node" presStyleLbl="node1" presStyleIdx="6" presStyleCnt="12">
        <dgm:presLayoutVars>
          <dgm:bulletEnabled val="1"/>
        </dgm:presLayoutVars>
      </dgm:prSet>
      <dgm:spPr/>
      <dgm:t>
        <a:bodyPr/>
        <a:lstStyle/>
        <a:p>
          <a:endParaRPr lang="en-GB"/>
        </a:p>
      </dgm:t>
    </dgm:pt>
    <dgm:pt modelId="{D72D2A8C-822D-48CB-921D-C6B7A6BE4B05}" type="pres">
      <dgm:prSet presAssocID="{F8B7201B-501B-4975-A95C-698E5920A5F1}" presName="sibTrans" presStyleLbl="sibTrans1D1" presStyleIdx="6" presStyleCnt="11"/>
      <dgm:spPr/>
      <dgm:t>
        <a:bodyPr/>
        <a:lstStyle/>
        <a:p>
          <a:endParaRPr lang="en-GB"/>
        </a:p>
      </dgm:t>
    </dgm:pt>
    <dgm:pt modelId="{4367B722-9C1D-47E7-A371-60AB3BB90BD8}" type="pres">
      <dgm:prSet presAssocID="{F8B7201B-501B-4975-A95C-698E5920A5F1}" presName="connectorText" presStyleLbl="sibTrans1D1" presStyleIdx="6" presStyleCnt="11"/>
      <dgm:spPr/>
      <dgm:t>
        <a:bodyPr/>
        <a:lstStyle/>
        <a:p>
          <a:endParaRPr lang="en-GB"/>
        </a:p>
      </dgm:t>
    </dgm:pt>
    <dgm:pt modelId="{43408706-B560-477D-A36F-9845D6016A0F}" type="pres">
      <dgm:prSet presAssocID="{5AF64DAF-31DD-47D9-911B-87345CBBD1E6}" presName="node" presStyleLbl="node1" presStyleIdx="7" presStyleCnt="12">
        <dgm:presLayoutVars>
          <dgm:bulletEnabled val="1"/>
        </dgm:presLayoutVars>
      </dgm:prSet>
      <dgm:spPr/>
      <dgm:t>
        <a:bodyPr/>
        <a:lstStyle/>
        <a:p>
          <a:endParaRPr lang="en-GB"/>
        </a:p>
      </dgm:t>
    </dgm:pt>
    <dgm:pt modelId="{2E8730AE-AD5B-4C29-95C8-BB6AF7B50285}" type="pres">
      <dgm:prSet presAssocID="{81DC67DC-D203-4F41-976E-AD41D593482A}" presName="sibTrans" presStyleLbl="sibTrans1D1" presStyleIdx="7" presStyleCnt="11"/>
      <dgm:spPr/>
      <dgm:t>
        <a:bodyPr/>
        <a:lstStyle/>
        <a:p>
          <a:endParaRPr lang="en-GB"/>
        </a:p>
      </dgm:t>
    </dgm:pt>
    <dgm:pt modelId="{C836159E-FCAD-4F90-A445-77406635A45D}" type="pres">
      <dgm:prSet presAssocID="{81DC67DC-D203-4F41-976E-AD41D593482A}" presName="connectorText" presStyleLbl="sibTrans1D1" presStyleIdx="7" presStyleCnt="11"/>
      <dgm:spPr/>
      <dgm:t>
        <a:bodyPr/>
        <a:lstStyle/>
        <a:p>
          <a:endParaRPr lang="en-GB"/>
        </a:p>
      </dgm:t>
    </dgm:pt>
    <dgm:pt modelId="{CB71C298-111A-4C34-8176-81972475774D}" type="pres">
      <dgm:prSet presAssocID="{68F58F53-0E77-4909-AB69-B61E3A052E84}" presName="node" presStyleLbl="node1" presStyleIdx="8" presStyleCnt="12">
        <dgm:presLayoutVars>
          <dgm:bulletEnabled val="1"/>
        </dgm:presLayoutVars>
      </dgm:prSet>
      <dgm:spPr/>
      <dgm:t>
        <a:bodyPr/>
        <a:lstStyle/>
        <a:p>
          <a:endParaRPr lang="en-GB"/>
        </a:p>
      </dgm:t>
    </dgm:pt>
    <dgm:pt modelId="{15DCF016-7546-481D-AF5A-C2F3E6B950CF}" type="pres">
      <dgm:prSet presAssocID="{3256DF23-7DEA-4458-9F53-98DB3ADDE2B3}" presName="sibTrans" presStyleLbl="sibTrans1D1" presStyleIdx="8" presStyleCnt="11"/>
      <dgm:spPr/>
      <dgm:t>
        <a:bodyPr/>
        <a:lstStyle/>
        <a:p>
          <a:endParaRPr lang="en-GB"/>
        </a:p>
      </dgm:t>
    </dgm:pt>
    <dgm:pt modelId="{9A6FF1CB-3DE6-49FE-99E6-4C82AA0F06D0}" type="pres">
      <dgm:prSet presAssocID="{3256DF23-7DEA-4458-9F53-98DB3ADDE2B3}" presName="connectorText" presStyleLbl="sibTrans1D1" presStyleIdx="8" presStyleCnt="11"/>
      <dgm:spPr/>
      <dgm:t>
        <a:bodyPr/>
        <a:lstStyle/>
        <a:p>
          <a:endParaRPr lang="en-GB"/>
        </a:p>
      </dgm:t>
    </dgm:pt>
    <dgm:pt modelId="{AF832F5D-2183-44F1-B233-DFB6C37DC7C6}" type="pres">
      <dgm:prSet presAssocID="{78FCC9EC-1F86-4837-92D2-F9577FE546B2}" presName="node" presStyleLbl="node1" presStyleIdx="9" presStyleCnt="12">
        <dgm:presLayoutVars>
          <dgm:bulletEnabled val="1"/>
        </dgm:presLayoutVars>
      </dgm:prSet>
      <dgm:spPr/>
      <dgm:t>
        <a:bodyPr/>
        <a:lstStyle/>
        <a:p>
          <a:endParaRPr lang="en-GB"/>
        </a:p>
      </dgm:t>
    </dgm:pt>
    <dgm:pt modelId="{DA4A679E-4645-4BE0-9768-8D221EF2F9D8}" type="pres">
      <dgm:prSet presAssocID="{EBB770C8-8095-48D0-9274-3707EE86D671}" presName="sibTrans" presStyleLbl="sibTrans1D1" presStyleIdx="9" presStyleCnt="11"/>
      <dgm:spPr/>
      <dgm:t>
        <a:bodyPr/>
        <a:lstStyle/>
        <a:p>
          <a:endParaRPr lang="en-GB"/>
        </a:p>
      </dgm:t>
    </dgm:pt>
    <dgm:pt modelId="{C7508251-AE77-4016-A0B0-6563E0DF1CEA}" type="pres">
      <dgm:prSet presAssocID="{EBB770C8-8095-48D0-9274-3707EE86D671}" presName="connectorText" presStyleLbl="sibTrans1D1" presStyleIdx="9" presStyleCnt="11"/>
      <dgm:spPr/>
      <dgm:t>
        <a:bodyPr/>
        <a:lstStyle/>
        <a:p>
          <a:endParaRPr lang="en-GB"/>
        </a:p>
      </dgm:t>
    </dgm:pt>
    <dgm:pt modelId="{74844559-BF25-4899-9B63-31B2B3021DAA}" type="pres">
      <dgm:prSet presAssocID="{BAC0A9CE-8D46-42E3-8F66-298DF24900F9}" presName="node" presStyleLbl="node1" presStyleIdx="10" presStyleCnt="12">
        <dgm:presLayoutVars>
          <dgm:bulletEnabled val="1"/>
        </dgm:presLayoutVars>
      </dgm:prSet>
      <dgm:spPr/>
      <dgm:t>
        <a:bodyPr/>
        <a:lstStyle/>
        <a:p>
          <a:endParaRPr lang="en-GB"/>
        </a:p>
      </dgm:t>
    </dgm:pt>
    <dgm:pt modelId="{0517A4EB-7727-4780-853A-9F56A8DBC878}" type="pres">
      <dgm:prSet presAssocID="{D815661B-D29F-42D4-B090-A0787A3E2B27}" presName="sibTrans" presStyleLbl="sibTrans1D1" presStyleIdx="10" presStyleCnt="11"/>
      <dgm:spPr/>
      <dgm:t>
        <a:bodyPr/>
        <a:lstStyle/>
        <a:p>
          <a:endParaRPr lang="en-GB"/>
        </a:p>
      </dgm:t>
    </dgm:pt>
    <dgm:pt modelId="{F41AD5B2-BF91-4527-B91F-D28A86139D8D}" type="pres">
      <dgm:prSet presAssocID="{D815661B-D29F-42D4-B090-A0787A3E2B27}" presName="connectorText" presStyleLbl="sibTrans1D1" presStyleIdx="10" presStyleCnt="11"/>
      <dgm:spPr/>
      <dgm:t>
        <a:bodyPr/>
        <a:lstStyle/>
        <a:p>
          <a:endParaRPr lang="en-GB"/>
        </a:p>
      </dgm:t>
    </dgm:pt>
    <dgm:pt modelId="{5E2EACAB-94E1-4A13-A355-6F997EDA9F8B}" type="pres">
      <dgm:prSet presAssocID="{5AB41BF2-0BA6-49B1-B40D-A39962503244}" presName="node" presStyleLbl="node1" presStyleIdx="11" presStyleCnt="12">
        <dgm:presLayoutVars>
          <dgm:bulletEnabled val="1"/>
        </dgm:presLayoutVars>
      </dgm:prSet>
      <dgm:spPr/>
      <dgm:t>
        <a:bodyPr/>
        <a:lstStyle/>
        <a:p>
          <a:endParaRPr lang="en-GB"/>
        </a:p>
      </dgm:t>
    </dgm:pt>
  </dgm:ptLst>
  <dgm:cxnLst>
    <dgm:cxn modelId="{27CE2161-1948-4911-920B-BD2EEEC38FE9}" type="presOf" srcId="{3256DF23-7DEA-4458-9F53-98DB3ADDE2B3}" destId="{9A6FF1CB-3DE6-49FE-99E6-4C82AA0F06D0}" srcOrd="1" destOrd="0" presId="urn:microsoft.com/office/officeart/2005/8/layout/bProcess3"/>
    <dgm:cxn modelId="{43FB7466-6123-497A-9C05-1FF56A91331E}" srcId="{503C1BC8-94DF-4B5A-B892-3498AECFF178}" destId="{A0F9C4AF-C12E-496C-B362-A651C85B7295}" srcOrd="0" destOrd="0" parTransId="{B03F447F-3E5F-42F7-BD67-C34BAFCD4439}" sibTransId="{57D57049-C1F6-4B4D-9841-219833DDD9C2}"/>
    <dgm:cxn modelId="{62282A58-DB87-4CED-B6C3-AF05F03245B3}" type="presOf" srcId="{EBB770C8-8095-48D0-9274-3707EE86D671}" destId="{DA4A679E-4645-4BE0-9768-8D221EF2F9D8}" srcOrd="0" destOrd="0" presId="urn:microsoft.com/office/officeart/2005/8/layout/bProcess3"/>
    <dgm:cxn modelId="{B0FB9659-1EC1-49A5-9973-97A287FF2D56}" type="presOf" srcId="{0D437861-5A5D-44DF-9C46-2D333DF605E9}" destId="{2CBB9BFB-62E6-4EE4-86CA-9865BAC03CEE}" srcOrd="1" destOrd="0" presId="urn:microsoft.com/office/officeart/2005/8/layout/bProcess3"/>
    <dgm:cxn modelId="{E5489D8A-3C38-4D39-A739-0C4AE6E7E7FE}" type="presOf" srcId="{E39CFABF-8A53-4DE0-9EBD-0020EB2C3C60}" destId="{C53011D5-9F83-4CF9-A556-64438F527DE1}" srcOrd="0" destOrd="0" presId="urn:microsoft.com/office/officeart/2005/8/layout/bProcess3"/>
    <dgm:cxn modelId="{B4F12C4B-5683-41CC-B080-E0BC7594F07D}" type="presOf" srcId="{F8B7201B-501B-4975-A95C-698E5920A5F1}" destId="{4367B722-9C1D-47E7-A371-60AB3BB90BD8}" srcOrd="1" destOrd="0" presId="urn:microsoft.com/office/officeart/2005/8/layout/bProcess3"/>
    <dgm:cxn modelId="{183D2864-B7BD-4554-8893-F49B34FC12FB}" type="presOf" srcId="{0D437861-5A5D-44DF-9C46-2D333DF605E9}" destId="{6B76A814-A756-4469-8B3D-79E965143FE5}" srcOrd="0" destOrd="0" presId="urn:microsoft.com/office/officeart/2005/8/layout/bProcess3"/>
    <dgm:cxn modelId="{E646A76C-7A29-484D-A074-3A46638AF23E}" type="presOf" srcId="{EBB770C8-8095-48D0-9274-3707EE86D671}" destId="{C7508251-AE77-4016-A0B0-6563E0DF1CEA}" srcOrd="1" destOrd="0" presId="urn:microsoft.com/office/officeart/2005/8/layout/bProcess3"/>
    <dgm:cxn modelId="{0EF9EE6C-7220-4FF1-A9DE-72915403A47F}" type="presOf" srcId="{D815661B-D29F-42D4-B090-A0787A3E2B27}" destId="{0517A4EB-7727-4780-853A-9F56A8DBC878}" srcOrd="0" destOrd="0" presId="urn:microsoft.com/office/officeart/2005/8/layout/bProcess3"/>
    <dgm:cxn modelId="{2016640C-46B7-4F9B-8BCC-BEEC6240DDC5}" srcId="{503C1BC8-94DF-4B5A-B892-3498AECFF178}" destId="{27C3B382-7404-4F5A-AE9C-CBEED36BD662}" srcOrd="3" destOrd="0" parTransId="{13E129D4-B310-4DFE-992C-2CF72FC1A039}" sibTransId="{0D437861-5A5D-44DF-9C46-2D333DF605E9}"/>
    <dgm:cxn modelId="{BF978DD2-79CB-4661-B334-EEFEADE71A05}" srcId="{503C1BC8-94DF-4B5A-B892-3498AECFF178}" destId="{B27F681F-3183-46F8-BF51-B0A892D53F22}" srcOrd="4" destOrd="0" parTransId="{40344F41-DB41-47FB-93D9-28A686D7BC65}" sibTransId="{E39CFABF-8A53-4DE0-9EBD-0020EB2C3C60}"/>
    <dgm:cxn modelId="{7E4B8F5B-340C-46C9-B35D-BC9927C632CD}" srcId="{503C1BC8-94DF-4B5A-B892-3498AECFF178}" destId="{BAC0A9CE-8D46-42E3-8F66-298DF24900F9}" srcOrd="10" destOrd="0" parTransId="{E3117AA4-84D5-4AED-BEE1-CB28CE190AAA}" sibTransId="{D815661B-D29F-42D4-B090-A0787A3E2B27}"/>
    <dgm:cxn modelId="{3603DE9D-ED68-4ED3-B039-01430D98F134}" type="presOf" srcId="{C0589BB3-BE87-44F6-B165-82975C6B48F0}" destId="{B60B9126-E346-47EE-9008-80AE08F12406}" srcOrd="1" destOrd="0" presId="urn:microsoft.com/office/officeart/2005/8/layout/bProcess3"/>
    <dgm:cxn modelId="{B9C4AEB2-FF64-4EA0-B351-525423E48629}" srcId="{503C1BC8-94DF-4B5A-B892-3498AECFF178}" destId="{267F727B-B17A-4FDC-9DBA-484B1B72BDB8}" srcOrd="6" destOrd="0" parTransId="{27591EE2-B3A7-46F0-BA64-49D86CE7E023}" sibTransId="{F8B7201B-501B-4975-A95C-698E5920A5F1}"/>
    <dgm:cxn modelId="{4DF6BDCA-1414-48A8-A8DD-AFFCB574D87A}" srcId="{503C1BC8-94DF-4B5A-B892-3498AECFF178}" destId="{78FCC9EC-1F86-4837-92D2-F9577FE546B2}" srcOrd="9" destOrd="0" parTransId="{A32F6916-439D-4114-B90D-403585A108DB}" sibTransId="{EBB770C8-8095-48D0-9274-3707EE86D671}"/>
    <dgm:cxn modelId="{A681506B-067F-4230-AE20-229518241DE1}" type="presOf" srcId="{267F727B-B17A-4FDC-9DBA-484B1B72BDB8}" destId="{203FD51E-414D-4295-82F8-A39F44F3F451}" srcOrd="0" destOrd="0" presId="urn:microsoft.com/office/officeart/2005/8/layout/bProcess3"/>
    <dgm:cxn modelId="{9892C53D-7821-4B48-8543-A5008AD363A6}" srcId="{503C1BC8-94DF-4B5A-B892-3498AECFF178}" destId="{5AB41BF2-0BA6-49B1-B40D-A39962503244}" srcOrd="11" destOrd="0" parTransId="{D9D79EDD-2BB1-4FFF-8599-428D07C35182}" sibTransId="{B27D9AEC-F944-46D9-B4B3-FF8CBE320D12}"/>
    <dgm:cxn modelId="{50F7B093-6C01-4B3C-BEF8-CC6574E97D2F}" srcId="{503C1BC8-94DF-4B5A-B892-3498AECFF178}" destId="{390C6ECF-DBEC-49A2-9513-1CBB8267EB69}" srcOrd="1" destOrd="0" parTransId="{21ABB44B-B4BF-4FA8-9E91-E3295F54065F}" sibTransId="{F7841F63-83F4-44D1-A4E9-A26BF36EED44}"/>
    <dgm:cxn modelId="{963BC1F6-4510-4CA8-9121-BF7E3E4FFE27}" type="presOf" srcId="{81DC67DC-D203-4F41-976E-AD41D593482A}" destId="{2E8730AE-AD5B-4C29-95C8-BB6AF7B50285}" srcOrd="0" destOrd="0" presId="urn:microsoft.com/office/officeart/2005/8/layout/bProcess3"/>
    <dgm:cxn modelId="{99107E1F-7661-411D-871A-61413B6B69D5}" type="presOf" srcId="{503C1BC8-94DF-4B5A-B892-3498AECFF178}" destId="{4B74E7A3-72A3-4BDB-BE93-C8C49CAED1C9}" srcOrd="0" destOrd="0" presId="urn:microsoft.com/office/officeart/2005/8/layout/bProcess3"/>
    <dgm:cxn modelId="{C98AAA00-70F7-4E53-B3A4-E573D40A8AAF}" type="presOf" srcId="{C0589BB3-BE87-44F6-B165-82975C6B48F0}" destId="{913E7CBC-13F9-442E-8DEB-8626FB832A16}" srcOrd="0" destOrd="0" presId="urn:microsoft.com/office/officeart/2005/8/layout/bProcess3"/>
    <dgm:cxn modelId="{875E09B9-F17D-4013-9216-6C9350B33D29}" type="presOf" srcId="{CC8B1B8F-10FD-463D-B6E4-C09B20F65FF7}" destId="{075C0767-2D91-4F28-8C90-FA7BCCCFBB48}" srcOrd="1" destOrd="0" presId="urn:microsoft.com/office/officeart/2005/8/layout/bProcess3"/>
    <dgm:cxn modelId="{24417D00-02C8-444C-BF03-7C3E35ECC88E}" type="presOf" srcId="{BAC0A9CE-8D46-42E3-8F66-298DF24900F9}" destId="{74844559-BF25-4899-9B63-31B2B3021DAA}" srcOrd="0" destOrd="0" presId="urn:microsoft.com/office/officeart/2005/8/layout/bProcess3"/>
    <dgm:cxn modelId="{CF642805-8D62-4EF8-BF1E-26BC26DE646D}" type="presOf" srcId="{B27F681F-3183-46F8-BF51-B0A892D53F22}" destId="{D5123752-8723-4A2D-A90A-837D24BE7608}" srcOrd="0" destOrd="0" presId="urn:microsoft.com/office/officeart/2005/8/layout/bProcess3"/>
    <dgm:cxn modelId="{34A3742A-95AF-4A7D-995A-31ED7B500174}" type="presOf" srcId="{D815661B-D29F-42D4-B090-A0787A3E2B27}" destId="{F41AD5B2-BF91-4527-B91F-D28A86139D8D}" srcOrd="1" destOrd="0" presId="urn:microsoft.com/office/officeart/2005/8/layout/bProcess3"/>
    <dgm:cxn modelId="{128A5F53-3DC9-48C7-B112-8D888863C56F}" type="presOf" srcId="{3256DF23-7DEA-4458-9F53-98DB3ADDE2B3}" destId="{15DCF016-7546-481D-AF5A-C2F3E6B950CF}" srcOrd="0" destOrd="0" presId="urn:microsoft.com/office/officeart/2005/8/layout/bProcess3"/>
    <dgm:cxn modelId="{2AA8768E-4144-4884-B2B6-16E32D28E976}" type="presOf" srcId="{A560CCCC-D342-4900-9B5A-D1265B859A5D}" destId="{2E9F44EF-E337-4A06-9376-614A3F1DFE9B}" srcOrd="0" destOrd="0" presId="urn:microsoft.com/office/officeart/2005/8/layout/bProcess3"/>
    <dgm:cxn modelId="{3B8D784A-C0BA-410C-B37E-23DF296F308D}" srcId="{503C1BC8-94DF-4B5A-B892-3498AECFF178}" destId="{A560CCCC-D342-4900-9B5A-D1265B859A5D}" srcOrd="2" destOrd="0" parTransId="{15C6699A-ADAF-4C6F-9364-67DEE55618B6}" sibTransId="{CC8B1B8F-10FD-463D-B6E4-C09B20F65FF7}"/>
    <dgm:cxn modelId="{82FCA3B4-C0F5-462B-BDE7-48198CF567F9}" type="presOf" srcId="{81DC67DC-D203-4F41-976E-AD41D593482A}" destId="{C836159E-FCAD-4F90-A445-77406635A45D}" srcOrd="1" destOrd="0" presId="urn:microsoft.com/office/officeart/2005/8/layout/bProcess3"/>
    <dgm:cxn modelId="{802A4389-09F3-4D3D-8493-0DAF0E9A3A05}" type="presOf" srcId="{68F58F53-0E77-4909-AB69-B61E3A052E84}" destId="{CB71C298-111A-4C34-8176-81972475774D}" srcOrd="0" destOrd="0" presId="urn:microsoft.com/office/officeart/2005/8/layout/bProcess3"/>
    <dgm:cxn modelId="{257A0290-9F7A-4757-967C-C3D80636FC2D}" type="presOf" srcId="{57D57049-C1F6-4B4D-9841-219833DDD9C2}" destId="{7F3C0BB4-0B84-4C37-AA9A-3FF6BEC7A314}" srcOrd="0" destOrd="0" presId="urn:microsoft.com/office/officeart/2005/8/layout/bProcess3"/>
    <dgm:cxn modelId="{7334DD91-619F-403D-A4D9-03E8D0C92353}" srcId="{503C1BC8-94DF-4B5A-B892-3498AECFF178}" destId="{BFBF7FB8-738A-4C9E-B27F-3E4026D9CDC7}" srcOrd="5" destOrd="0" parTransId="{0A14A513-CBEC-45D1-BA43-BD9387DB68C4}" sibTransId="{C0589BB3-BE87-44F6-B165-82975C6B48F0}"/>
    <dgm:cxn modelId="{BA5599C2-AEA7-4A67-B524-7D8E841AEF24}" type="presOf" srcId="{BFBF7FB8-738A-4C9E-B27F-3E4026D9CDC7}" destId="{A8335E9B-661C-456F-A40E-DD92CE43D9DF}" srcOrd="0" destOrd="0" presId="urn:microsoft.com/office/officeart/2005/8/layout/bProcess3"/>
    <dgm:cxn modelId="{74F2E24A-BF3D-4A61-9545-A3F4F97765C3}" type="presOf" srcId="{CC8B1B8F-10FD-463D-B6E4-C09B20F65FF7}" destId="{164C9811-7C5F-4824-A443-48C17D85EF22}" srcOrd="0" destOrd="0" presId="urn:microsoft.com/office/officeart/2005/8/layout/bProcess3"/>
    <dgm:cxn modelId="{BB17C0F4-F36A-4951-AEA3-5A97D8BFA7B7}" type="presOf" srcId="{5AF64DAF-31DD-47D9-911B-87345CBBD1E6}" destId="{43408706-B560-477D-A36F-9845D6016A0F}" srcOrd="0" destOrd="0" presId="urn:microsoft.com/office/officeart/2005/8/layout/bProcess3"/>
    <dgm:cxn modelId="{98EBA735-5A35-486B-A6AC-C4C6060C69ED}" type="presOf" srcId="{5AB41BF2-0BA6-49B1-B40D-A39962503244}" destId="{5E2EACAB-94E1-4A13-A355-6F997EDA9F8B}" srcOrd="0" destOrd="0" presId="urn:microsoft.com/office/officeart/2005/8/layout/bProcess3"/>
    <dgm:cxn modelId="{48D88E36-11F5-4C96-862C-5FB27AAA12E4}" type="presOf" srcId="{A0F9C4AF-C12E-496C-B362-A651C85B7295}" destId="{6B849D43-9921-45B0-AE28-B50CDF668103}" srcOrd="0" destOrd="0" presId="urn:microsoft.com/office/officeart/2005/8/layout/bProcess3"/>
    <dgm:cxn modelId="{690C201C-F7F5-4259-91EE-F5049964EBA1}" type="presOf" srcId="{F7841F63-83F4-44D1-A4E9-A26BF36EED44}" destId="{87C675D6-F226-4C35-AE21-F0411FAC6B07}" srcOrd="0" destOrd="0" presId="urn:microsoft.com/office/officeart/2005/8/layout/bProcess3"/>
    <dgm:cxn modelId="{68F57EA6-2A9F-47AD-AE45-2DDAD03DAC71}" type="presOf" srcId="{F8B7201B-501B-4975-A95C-698E5920A5F1}" destId="{D72D2A8C-822D-48CB-921D-C6B7A6BE4B05}" srcOrd="0" destOrd="0" presId="urn:microsoft.com/office/officeart/2005/8/layout/bProcess3"/>
    <dgm:cxn modelId="{CECF271A-D09C-4DD0-B2B2-723601A8F421}" type="presOf" srcId="{F7841F63-83F4-44D1-A4E9-A26BF36EED44}" destId="{67C9BDB5-0558-4F6E-80BA-2751A867DB29}" srcOrd="1" destOrd="0" presId="urn:microsoft.com/office/officeart/2005/8/layout/bProcess3"/>
    <dgm:cxn modelId="{839E85D7-54A2-4A41-9E2E-89B846C3D118}" srcId="{503C1BC8-94DF-4B5A-B892-3498AECFF178}" destId="{68F58F53-0E77-4909-AB69-B61E3A052E84}" srcOrd="8" destOrd="0" parTransId="{DF6B121D-6AB4-416C-B5CE-CB71AEE36070}" sibTransId="{3256DF23-7DEA-4458-9F53-98DB3ADDE2B3}"/>
    <dgm:cxn modelId="{E62A6AF8-ADB5-444C-8C3F-041FA3D5D655}" type="presOf" srcId="{57D57049-C1F6-4B4D-9841-219833DDD9C2}" destId="{75CA8FB4-D7B1-4A7D-AAA6-7CC909D8C38E}" srcOrd="1" destOrd="0" presId="urn:microsoft.com/office/officeart/2005/8/layout/bProcess3"/>
    <dgm:cxn modelId="{1B12A80F-92F0-4ACB-A417-80A6C3D2048B}" type="presOf" srcId="{E39CFABF-8A53-4DE0-9EBD-0020EB2C3C60}" destId="{B2FFE074-8207-4DAC-8916-6BFAFDACE998}" srcOrd="1" destOrd="0" presId="urn:microsoft.com/office/officeart/2005/8/layout/bProcess3"/>
    <dgm:cxn modelId="{1615EB30-0E48-46E7-9261-F6FB402D5F6D}" type="presOf" srcId="{27C3B382-7404-4F5A-AE9C-CBEED36BD662}" destId="{A8BE5BC3-B681-4B94-AB0E-65EB436AF015}" srcOrd="0" destOrd="0" presId="urn:microsoft.com/office/officeart/2005/8/layout/bProcess3"/>
    <dgm:cxn modelId="{387CB32C-2984-4A81-8A67-D816A0ECD686}" type="presOf" srcId="{390C6ECF-DBEC-49A2-9513-1CBB8267EB69}" destId="{1D858787-3527-409A-9EE2-397C71D78BAC}" srcOrd="0" destOrd="0" presId="urn:microsoft.com/office/officeart/2005/8/layout/bProcess3"/>
    <dgm:cxn modelId="{6CD250E1-9230-4226-A27C-34A09B9FDDAA}" srcId="{503C1BC8-94DF-4B5A-B892-3498AECFF178}" destId="{5AF64DAF-31DD-47D9-911B-87345CBBD1E6}" srcOrd="7" destOrd="0" parTransId="{9157062D-373D-4CD4-8416-F5A77103FF11}" sibTransId="{81DC67DC-D203-4F41-976E-AD41D593482A}"/>
    <dgm:cxn modelId="{9000A641-830D-434C-8D95-06158CA564D5}" type="presOf" srcId="{78FCC9EC-1F86-4837-92D2-F9577FE546B2}" destId="{AF832F5D-2183-44F1-B233-DFB6C37DC7C6}" srcOrd="0" destOrd="0" presId="urn:microsoft.com/office/officeart/2005/8/layout/bProcess3"/>
    <dgm:cxn modelId="{06714FCF-41A2-4689-B88C-53C094CCC0A5}" type="presParOf" srcId="{4B74E7A3-72A3-4BDB-BE93-C8C49CAED1C9}" destId="{6B849D43-9921-45B0-AE28-B50CDF668103}" srcOrd="0" destOrd="0" presId="urn:microsoft.com/office/officeart/2005/8/layout/bProcess3"/>
    <dgm:cxn modelId="{207B278E-CC95-4C3B-BCAA-D3027861C620}" type="presParOf" srcId="{4B74E7A3-72A3-4BDB-BE93-C8C49CAED1C9}" destId="{7F3C0BB4-0B84-4C37-AA9A-3FF6BEC7A314}" srcOrd="1" destOrd="0" presId="urn:microsoft.com/office/officeart/2005/8/layout/bProcess3"/>
    <dgm:cxn modelId="{90AC46C1-54D6-499E-87DF-6CC17CAB23EA}" type="presParOf" srcId="{7F3C0BB4-0B84-4C37-AA9A-3FF6BEC7A314}" destId="{75CA8FB4-D7B1-4A7D-AAA6-7CC909D8C38E}" srcOrd="0" destOrd="0" presId="urn:microsoft.com/office/officeart/2005/8/layout/bProcess3"/>
    <dgm:cxn modelId="{E8032C3D-57E2-473D-A643-5F6C1B33D922}" type="presParOf" srcId="{4B74E7A3-72A3-4BDB-BE93-C8C49CAED1C9}" destId="{1D858787-3527-409A-9EE2-397C71D78BAC}" srcOrd="2" destOrd="0" presId="urn:microsoft.com/office/officeart/2005/8/layout/bProcess3"/>
    <dgm:cxn modelId="{D2169096-E58B-4185-A2AF-EF20AC6F2660}" type="presParOf" srcId="{4B74E7A3-72A3-4BDB-BE93-C8C49CAED1C9}" destId="{87C675D6-F226-4C35-AE21-F0411FAC6B07}" srcOrd="3" destOrd="0" presId="urn:microsoft.com/office/officeart/2005/8/layout/bProcess3"/>
    <dgm:cxn modelId="{76305C64-8A3B-4880-A2CE-45C0B2A5BB23}" type="presParOf" srcId="{87C675D6-F226-4C35-AE21-F0411FAC6B07}" destId="{67C9BDB5-0558-4F6E-80BA-2751A867DB29}" srcOrd="0" destOrd="0" presId="urn:microsoft.com/office/officeart/2005/8/layout/bProcess3"/>
    <dgm:cxn modelId="{C67264F7-BE49-4BDE-88C3-EC85759F305A}" type="presParOf" srcId="{4B74E7A3-72A3-4BDB-BE93-C8C49CAED1C9}" destId="{2E9F44EF-E337-4A06-9376-614A3F1DFE9B}" srcOrd="4" destOrd="0" presId="urn:microsoft.com/office/officeart/2005/8/layout/bProcess3"/>
    <dgm:cxn modelId="{E5F11239-AA17-4775-A985-4C215B382DD7}" type="presParOf" srcId="{4B74E7A3-72A3-4BDB-BE93-C8C49CAED1C9}" destId="{164C9811-7C5F-4824-A443-48C17D85EF22}" srcOrd="5" destOrd="0" presId="urn:microsoft.com/office/officeart/2005/8/layout/bProcess3"/>
    <dgm:cxn modelId="{8AAFF238-20BB-4E64-9BB7-930207F470F4}" type="presParOf" srcId="{164C9811-7C5F-4824-A443-48C17D85EF22}" destId="{075C0767-2D91-4F28-8C90-FA7BCCCFBB48}" srcOrd="0" destOrd="0" presId="urn:microsoft.com/office/officeart/2005/8/layout/bProcess3"/>
    <dgm:cxn modelId="{DDBA4912-30BE-48C2-9493-F8451BFAFB68}" type="presParOf" srcId="{4B74E7A3-72A3-4BDB-BE93-C8C49CAED1C9}" destId="{A8BE5BC3-B681-4B94-AB0E-65EB436AF015}" srcOrd="6" destOrd="0" presId="urn:microsoft.com/office/officeart/2005/8/layout/bProcess3"/>
    <dgm:cxn modelId="{51FBFF6D-DDE8-498B-BBB6-C74BE1618CF4}" type="presParOf" srcId="{4B74E7A3-72A3-4BDB-BE93-C8C49CAED1C9}" destId="{6B76A814-A756-4469-8B3D-79E965143FE5}" srcOrd="7" destOrd="0" presId="urn:microsoft.com/office/officeart/2005/8/layout/bProcess3"/>
    <dgm:cxn modelId="{C6A6C5D9-A1C3-429A-9741-7C471B15D6C1}" type="presParOf" srcId="{6B76A814-A756-4469-8B3D-79E965143FE5}" destId="{2CBB9BFB-62E6-4EE4-86CA-9865BAC03CEE}" srcOrd="0" destOrd="0" presId="urn:microsoft.com/office/officeart/2005/8/layout/bProcess3"/>
    <dgm:cxn modelId="{4E8B305A-17EA-428E-BBE5-9CD9846610B8}" type="presParOf" srcId="{4B74E7A3-72A3-4BDB-BE93-C8C49CAED1C9}" destId="{D5123752-8723-4A2D-A90A-837D24BE7608}" srcOrd="8" destOrd="0" presId="urn:microsoft.com/office/officeart/2005/8/layout/bProcess3"/>
    <dgm:cxn modelId="{7DB33907-EA7F-4DC7-AACA-828D409C8D43}" type="presParOf" srcId="{4B74E7A3-72A3-4BDB-BE93-C8C49CAED1C9}" destId="{C53011D5-9F83-4CF9-A556-64438F527DE1}" srcOrd="9" destOrd="0" presId="urn:microsoft.com/office/officeart/2005/8/layout/bProcess3"/>
    <dgm:cxn modelId="{E855AC3C-5417-41F6-981C-A1354CDDD448}" type="presParOf" srcId="{C53011D5-9F83-4CF9-A556-64438F527DE1}" destId="{B2FFE074-8207-4DAC-8916-6BFAFDACE998}" srcOrd="0" destOrd="0" presId="urn:microsoft.com/office/officeart/2005/8/layout/bProcess3"/>
    <dgm:cxn modelId="{00DAB146-1DD5-4E74-A0F9-A106FE9B4615}" type="presParOf" srcId="{4B74E7A3-72A3-4BDB-BE93-C8C49CAED1C9}" destId="{A8335E9B-661C-456F-A40E-DD92CE43D9DF}" srcOrd="10" destOrd="0" presId="urn:microsoft.com/office/officeart/2005/8/layout/bProcess3"/>
    <dgm:cxn modelId="{BDEF11F8-0769-4C41-8E13-26051BBF7043}" type="presParOf" srcId="{4B74E7A3-72A3-4BDB-BE93-C8C49CAED1C9}" destId="{913E7CBC-13F9-442E-8DEB-8626FB832A16}" srcOrd="11" destOrd="0" presId="urn:microsoft.com/office/officeart/2005/8/layout/bProcess3"/>
    <dgm:cxn modelId="{58C92755-4C21-4218-9BD6-994D1A5DED71}" type="presParOf" srcId="{913E7CBC-13F9-442E-8DEB-8626FB832A16}" destId="{B60B9126-E346-47EE-9008-80AE08F12406}" srcOrd="0" destOrd="0" presId="urn:microsoft.com/office/officeart/2005/8/layout/bProcess3"/>
    <dgm:cxn modelId="{B081CB1C-24DF-404C-BBFB-BAFFA634D5FA}" type="presParOf" srcId="{4B74E7A3-72A3-4BDB-BE93-C8C49CAED1C9}" destId="{203FD51E-414D-4295-82F8-A39F44F3F451}" srcOrd="12" destOrd="0" presId="urn:microsoft.com/office/officeart/2005/8/layout/bProcess3"/>
    <dgm:cxn modelId="{1BC6B370-36B2-4E77-A6C5-066987BEEACC}" type="presParOf" srcId="{4B74E7A3-72A3-4BDB-BE93-C8C49CAED1C9}" destId="{D72D2A8C-822D-48CB-921D-C6B7A6BE4B05}" srcOrd="13" destOrd="0" presId="urn:microsoft.com/office/officeart/2005/8/layout/bProcess3"/>
    <dgm:cxn modelId="{C68FFF79-A278-41E8-AAD5-4F2460AE5C74}" type="presParOf" srcId="{D72D2A8C-822D-48CB-921D-C6B7A6BE4B05}" destId="{4367B722-9C1D-47E7-A371-60AB3BB90BD8}" srcOrd="0" destOrd="0" presId="urn:microsoft.com/office/officeart/2005/8/layout/bProcess3"/>
    <dgm:cxn modelId="{64159BB2-864F-4DED-A08E-0D15FA13CED8}" type="presParOf" srcId="{4B74E7A3-72A3-4BDB-BE93-C8C49CAED1C9}" destId="{43408706-B560-477D-A36F-9845D6016A0F}" srcOrd="14" destOrd="0" presId="urn:microsoft.com/office/officeart/2005/8/layout/bProcess3"/>
    <dgm:cxn modelId="{20504DCB-E18A-4DDB-A4CC-BC72F62BDF9B}" type="presParOf" srcId="{4B74E7A3-72A3-4BDB-BE93-C8C49CAED1C9}" destId="{2E8730AE-AD5B-4C29-95C8-BB6AF7B50285}" srcOrd="15" destOrd="0" presId="urn:microsoft.com/office/officeart/2005/8/layout/bProcess3"/>
    <dgm:cxn modelId="{60950C07-5AF2-4D52-A1B6-EEBF961FFB1B}" type="presParOf" srcId="{2E8730AE-AD5B-4C29-95C8-BB6AF7B50285}" destId="{C836159E-FCAD-4F90-A445-77406635A45D}" srcOrd="0" destOrd="0" presId="urn:microsoft.com/office/officeart/2005/8/layout/bProcess3"/>
    <dgm:cxn modelId="{D2E8128F-2BF8-4BBD-A212-3CEA36632EF8}" type="presParOf" srcId="{4B74E7A3-72A3-4BDB-BE93-C8C49CAED1C9}" destId="{CB71C298-111A-4C34-8176-81972475774D}" srcOrd="16" destOrd="0" presId="urn:microsoft.com/office/officeart/2005/8/layout/bProcess3"/>
    <dgm:cxn modelId="{D7A418D6-592F-49EA-9216-C3D578A83915}" type="presParOf" srcId="{4B74E7A3-72A3-4BDB-BE93-C8C49CAED1C9}" destId="{15DCF016-7546-481D-AF5A-C2F3E6B950CF}" srcOrd="17" destOrd="0" presId="urn:microsoft.com/office/officeart/2005/8/layout/bProcess3"/>
    <dgm:cxn modelId="{21E36B61-F058-4C2A-B859-C165325AC290}" type="presParOf" srcId="{15DCF016-7546-481D-AF5A-C2F3E6B950CF}" destId="{9A6FF1CB-3DE6-49FE-99E6-4C82AA0F06D0}" srcOrd="0" destOrd="0" presId="urn:microsoft.com/office/officeart/2005/8/layout/bProcess3"/>
    <dgm:cxn modelId="{9B682344-3AD6-4AE4-80AF-67D9EA506E96}" type="presParOf" srcId="{4B74E7A3-72A3-4BDB-BE93-C8C49CAED1C9}" destId="{AF832F5D-2183-44F1-B233-DFB6C37DC7C6}" srcOrd="18" destOrd="0" presId="urn:microsoft.com/office/officeart/2005/8/layout/bProcess3"/>
    <dgm:cxn modelId="{03BB4B2C-8B2F-4222-B50E-B001F3B78BA0}" type="presParOf" srcId="{4B74E7A3-72A3-4BDB-BE93-C8C49CAED1C9}" destId="{DA4A679E-4645-4BE0-9768-8D221EF2F9D8}" srcOrd="19" destOrd="0" presId="urn:microsoft.com/office/officeart/2005/8/layout/bProcess3"/>
    <dgm:cxn modelId="{EE68DFE2-A698-448F-893A-805FD23A6DCE}" type="presParOf" srcId="{DA4A679E-4645-4BE0-9768-8D221EF2F9D8}" destId="{C7508251-AE77-4016-A0B0-6563E0DF1CEA}" srcOrd="0" destOrd="0" presId="urn:microsoft.com/office/officeart/2005/8/layout/bProcess3"/>
    <dgm:cxn modelId="{238846A9-230A-4302-8C03-9FE500F7405A}" type="presParOf" srcId="{4B74E7A3-72A3-4BDB-BE93-C8C49CAED1C9}" destId="{74844559-BF25-4899-9B63-31B2B3021DAA}" srcOrd="20" destOrd="0" presId="urn:microsoft.com/office/officeart/2005/8/layout/bProcess3"/>
    <dgm:cxn modelId="{E7AEA371-43D8-4E54-B7DE-0E3FE1E920CE}" type="presParOf" srcId="{4B74E7A3-72A3-4BDB-BE93-C8C49CAED1C9}" destId="{0517A4EB-7727-4780-853A-9F56A8DBC878}" srcOrd="21" destOrd="0" presId="urn:microsoft.com/office/officeart/2005/8/layout/bProcess3"/>
    <dgm:cxn modelId="{DEE2A508-B31B-44F1-9081-E37721389F52}" type="presParOf" srcId="{0517A4EB-7727-4780-853A-9F56A8DBC878}" destId="{F41AD5B2-BF91-4527-B91F-D28A86139D8D}" srcOrd="0" destOrd="0" presId="urn:microsoft.com/office/officeart/2005/8/layout/bProcess3"/>
    <dgm:cxn modelId="{EA73D279-5B13-4B60-AC4D-DC22F764840E}" type="presParOf" srcId="{4B74E7A3-72A3-4BDB-BE93-C8C49CAED1C9}" destId="{5E2EACAB-94E1-4A13-A355-6F997EDA9F8B}"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3C1BC8-94DF-4B5A-B892-3498AECFF17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A0F9C4AF-C12E-496C-B362-A651C85B7295}">
      <dgm:prSet phldrT="[Text]" custT="1"/>
      <dgm:spPr>
        <a:solidFill>
          <a:schemeClr val="accent6">
            <a:lumMod val="75000"/>
          </a:schemeClr>
        </a:solidFill>
      </dgm:spPr>
      <dgm:t>
        <a:bodyPr/>
        <a:lstStyle/>
        <a:p>
          <a:r>
            <a:rPr lang="sv-SE" sz="1600" b="0" dirty="0" smtClean="0">
              <a:latin typeface="+mj-lt"/>
              <a:cs typeface="Arial" pitchFamily="34" charset="0"/>
            </a:rPr>
            <a:t>Enquiry received </a:t>
          </a:r>
          <a:endParaRPr lang="en-GB" sz="1600" b="0" dirty="0">
            <a:latin typeface="+mj-lt"/>
            <a:cs typeface="Arial" pitchFamily="34" charset="0"/>
          </a:endParaRPr>
        </a:p>
      </dgm:t>
    </dgm:pt>
    <dgm:pt modelId="{B03F447F-3E5F-42F7-BD67-C34BAFCD4439}" type="parTrans" cxnId="{43FB7466-6123-497A-9C05-1FF56A91331E}">
      <dgm:prSet/>
      <dgm:spPr/>
      <dgm:t>
        <a:bodyPr/>
        <a:lstStyle/>
        <a:p>
          <a:endParaRPr lang="en-GB" sz="1600">
            <a:latin typeface="Arial" pitchFamily="34" charset="0"/>
            <a:cs typeface="Arial" pitchFamily="34" charset="0"/>
          </a:endParaRPr>
        </a:p>
      </dgm:t>
    </dgm:pt>
    <dgm:pt modelId="{57D57049-C1F6-4B4D-9841-219833DDD9C2}" type="sibTrans" cxnId="{43FB7466-6123-497A-9C05-1FF56A91331E}">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390C6ECF-DBEC-49A2-9513-1CBB8267EB69}">
      <dgm:prSet phldrT="[Text]" custT="1"/>
      <dgm:spPr>
        <a:solidFill>
          <a:schemeClr val="accent6">
            <a:lumMod val="75000"/>
          </a:schemeClr>
        </a:solidFill>
      </dgm:spPr>
      <dgm:t>
        <a:bodyPr/>
        <a:lstStyle/>
        <a:p>
          <a:r>
            <a:rPr lang="en-GB" sz="1600" dirty="0" smtClean="0"/>
            <a:t>Assessment of </a:t>
          </a:r>
          <a:r>
            <a:rPr lang="en-GB" sz="1600" b="0" dirty="0" smtClean="0">
              <a:latin typeface="+mj-lt"/>
              <a:cs typeface="Arial" pitchFamily="34" charset="0"/>
            </a:rPr>
            <a:t>requirements</a:t>
          </a:r>
          <a:endParaRPr lang="en-GB" sz="1600" b="0" dirty="0">
            <a:latin typeface="+mj-lt"/>
            <a:cs typeface="Arial" pitchFamily="34" charset="0"/>
          </a:endParaRPr>
        </a:p>
      </dgm:t>
    </dgm:pt>
    <dgm:pt modelId="{21ABB44B-B4BF-4FA8-9E91-E3295F54065F}" type="parTrans" cxnId="{50F7B093-6C01-4B3C-BEF8-CC6574E97D2F}">
      <dgm:prSet/>
      <dgm:spPr/>
      <dgm:t>
        <a:bodyPr/>
        <a:lstStyle/>
        <a:p>
          <a:endParaRPr lang="en-GB" sz="1600">
            <a:latin typeface="Arial" pitchFamily="34" charset="0"/>
            <a:cs typeface="Arial" pitchFamily="34" charset="0"/>
          </a:endParaRPr>
        </a:p>
      </dgm:t>
    </dgm:pt>
    <dgm:pt modelId="{F7841F63-83F4-44D1-A4E9-A26BF36EED44}" type="sibTrans" cxnId="{50F7B093-6C01-4B3C-BEF8-CC6574E97D2F}">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A560CCCC-D342-4900-9B5A-D1265B859A5D}">
      <dgm:prSet phldrT="[Text]" custT="1"/>
      <dgm:spPr>
        <a:solidFill>
          <a:schemeClr val="accent6">
            <a:lumMod val="75000"/>
          </a:schemeClr>
        </a:solidFill>
      </dgm:spPr>
      <dgm:t>
        <a:bodyPr/>
        <a:lstStyle/>
        <a:p>
          <a:r>
            <a:rPr lang="en-GB" sz="1600" dirty="0" smtClean="0"/>
            <a:t>Quote provided (for PO generation)</a:t>
          </a:r>
          <a:endParaRPr lang="en-GB" sz="1600" dirty="0"/>
        </a:p>
      </dgm:t>
    </dgm:pt>
    <dgm:pt modelId="{15C6699A-ADAF-4C6F-9364-67DEE55618B6}" type="parTrans" cxnId="{3B8D784A-C0BA-410C-B37E-23DF296F308D}">
      <dgm:prSet/>
      <dgm:spPr/>
      <dgm:t>
        <a:bodyPr/>
        <a:lstStyle/>
        <a:p>
          <a:endParaRPr lang="en-GB" sz="1600">
            <a:latin typeface="Arial" pitchFamily="34" charset="0"/>
            <a:cs typeface="Arial" pitchFamily="34" charset="0"/>
          </a:endParaRPr>
        </a:p>
      </dgm:t>
    </dgm:pt>
    <dgm:pt modelId="{CC8B1B8F-10FD-463D-B6E4-C09B20F65FF7}" type="sibTrans" cxnId="{3B8D784A-C0BA-410C-B37E-23DF296F308D}">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27C3B382-7404-4F5A-AE9C-CBEED36BD662}">
      <dgm:prSet phldrT="[Text]" custT="1"/>
      <dgm:spPr>
        <a:solidFill>
          <a:schemeClr val="accent6">
            <a:lumMod val="75000"/>
          </a:schemeClr>
        </a:solidFill>
      </dgm:spPr>
      <dgm:t>
        <a:bodyPr/>
        <a:lstStyle/>
        <a:p>
          <a:r>
            <a:rPr lang="en-GB" sz="1600" dirty="0" smtClean="0"/>
            <a:t>Preparation of interpreting assignment</a:t>
          </a:r>
          <a:endParaRPr lang="en-GB" sz="1600" dirty="0"/>
        </a:p>
      </dgm:t>
    </dgm:pt>
    <dgm:pt modelId="{13E129D4-B310-4DFE-992C-2CF72FC1A039}" type="parTrans" cxnId="{2016640C-46B7-4F9B-8BCC-BEEC6240DDC5}">
      <dgm:prSet/>
      <dgm:spPr/>
      <dgm:t>
        <a:bodyPr/>
        <a:lstStyle/>
        <a:p>
          <a:endParaRPr lang="en-GB" sz="1600">
            <a:latin typeface="Arial" pitchFamily="34" charset="0"/>
            <a:cs typeface="Arial" pitchFamily="34" charset="0"/>
          </a:endParaRPr>
        </a:p>
      </dgm:t>
    </dgm:pt>
    <dgm:pt modelId="{0D437861-5A5D-44DF-9C46-2D333DF605E9}" type="sibTrans" cxnId="{2016640C-46B7-4F9B-8BCC-BEEC6240DDC5}">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BFBF7FB8-738A-4C9E-B27F-3E4026D9CDC7}">
      <dgm:prSet phldrT="[Text]" custT="1"/>
      <dgm:spPr>
        <a:solidFill>
          <a:schemeClr val="accent6">
            <a:lumMod val="75000"/>
          </a:schemeClr>
        </a:solidFill>
      </dgm:spPr>
      <dgm:t>
        <a:bodyPr/>
        <a:lstStyle/>
        <a:p>
          <a:r>
            <a:rPr lang="en-GB" sz="1600" b="0" dirty="0" smtClean="0">
              <a:latin typeface="+mj-lt"/>
              <a:cs typeface="Arial" pitchFamily="34" charset="0"/>
            </a:rPr>
            <a:t>Interpreters are briefed by translate plus</a:t>
          </a:r>
          <a:endParaRPr lang="en-GB" sz="1600" b="0" dirty="0">
            <a:latin typeface="+mj-lt"/>
            <a:cs typeface="Arial" pitchFamily="34" charset="0"/>
          </a:endParaRPr>
        </a:p>
      </dgm:t>
    </dgm:pt>
    <dgm:pt modelId="{0A14A513-CBEC-45D1-BA43-BD9387DB68C4}" type="parTrans" cxnId="{7334DD91-619F-403D-A4D9-03E8D0C92353}">
      <dgm:prSet/>
      <dgm:spPr/>
      <dgm:t>
        <a:bodyPr/>
        <a:lstStyle/>
        <a:p>
          <a:endParaRPr lang="en-GB" sz="1600">
            <a:latin typeface="Arial" pitchFamily="34" charset="0"/>
            <a:cs typeface="Arial" pitchFamily="34" charset="0"/>
          </a:endParaRPr>
        </a:p>
      </dgm:t>
    </dgm:pt>
    <dgm:pt modelId="{C0589BB3-BE87-44F6-B165-82975C6B48F0}" type="sibTrans" cxnId="{7334DD91-619F-403D-A4D9-03E8D0C92353}">
      <dgm:prSet custT="1"/>
      <dgm:spPr>
        <a:ln w="63500">
          <a:solidFill>
            <a:schemeClr val="bg1"/>
          </a:solidFill>
        </a:ln>
      </dgm:spPr>
      <dgm:t>
        <a:bodyPr/>
        <a:lstStyle/>
        <a:p>
          <a:endParaRPr lang="en-GB" sz="1600" dirty="0">
            <a:latin typeface="Arial" pitchFamily="34" charset="0"/>
            <a:cs typeface="Arial" pitchFamily="34" charset="0"/>
          </a:endParaRPr>
        </a:p>
      </dgm:t>
    </dgm:pt>
    <dgm:pt modelId="{B27F681F-3183-46F8-BF51-B0A892D53F22}">
      <dgm:prSet custT="1"/>
      <dgm:spPr>
        <a:solidFill>
          <a:schemeClr val="accent6">
            <a:lumMod val="75000"/>
          </a:schemeClr>
        </a:solidFill>
      </dgm:spPr>
      <dgm:t>
        <a:bodyPr/>
        <a:lstStyle/>
        <a:p>
          <a:r>
            <a:rPr lang="en-GB" sz="1600" b="0" dirty="0" smtClean="0">
              <a:latin typeface="+mj-lt"/>
              <a:cs typeface="Arial" pitchFamily="34" charset="0"/>
            </a:rPr>
            <a:t>Reference material is being shared</a:t>
          </a:r>
          <a:endParaRPr lang="en-GB" sz="1600" b="0" dirty="0">
            <a:latin typeface="+mj-lt"/>
            <a:cs typeface="Arial" pitchFamily="34" charset="0"/>
          </a:endParaRPr>
        </a:p>
      </dgm:t>
    </dgm:pt>
    <dgm:pt modelId="{40344F41-DB41-47FB-93D9-28A686D7BC65}" type="parTrans" cxnId="{BF978DD2-79CB-4661-B334-EEFEADE71A05}">
      <dgm:prSet/>
      <dgm:spPr/>
      <dgm:t>
        <a:bodyPr/>
        <a:lstStyle/>
        <a:p>
          <a:endParaRPr lang="en-GB" sz="1600">
            <a:latin typeface="Arial" pitchFamily="34" charset="0"/>
            <a:cs typeface="Arial" pitchFamily="34" charset="0"/>
          </a:endParaRPr>
        </a:p>
      </dgm:t>
    </dgm:pt>
    <dgm:pt modelId="{E39CFABF-8A53-4DE0-9EBD-0020EB2C3C60}" type="sibTrans" cxnId="{BF978DD2-79CB-4661-B334-EEFEADE71A05}">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5AF64DAF-31DD-47D9-911B-87345CBBD1E6}">
      <dgm:prSet custT="1"/>
      <dgm:spPr>
        <a:solidFill>
          <a:schemeClr val="accent6">
            <a:lumMod val="75000"/>
          </a:schemeClr>
        </a:solidFill>
      </dgm:spPr>
      <dgm:t>
        <a:bodyPr/>
        <a:lstStyle/>
        <a:p>
          <a:r>
            <a:rPr lang="en-GB" sz="1600" b="0" dirty="0" smtClean="0">
              <a:latin typeface="+mj-lt"/>
              <a:cs typeface="Arial" pitchFamily="34" charset="0"/>
            </a:rPr>
            <a:t>Set up of technical equipment</a:t>
          </a:r>
          <a:endParaRPr lang="en-GB" sz="1600" b="0" dirty="0">
            <a:latin typeface="+mj-lt"/>
            <a:cs typeface="Arial" pitchFamily="34" charset="0"/>
          </a:endParaRPr>
        </a:p>
      </dgm:t>
    </dgm:pt>
    <dgm:pt modelId="{9157062D-373D-4CD4-8416-F5A77103FF11}" type="parTrans" cxnId="{6CD250E1-9230-4226-A27C-34A09B9FDDAA}">
      <dgm:prSet/>
      <dgm:spPr/>
      <dgm:t>
        <a:bodyPr/>
        <a:lstStyle/>
        <a:p>
          <a:endParaRPr lang="en-GB" sz="1600">
            <a:latin typeface="Arial" pitchFamily="34" charset="0"/>
            <a:cs typeface="Arial" pitchFamily="34" charset="0"/>
          </a:endParaRPr>
        </a:p>
      </dgm:t>
    </dgm:pt>
    <dgm:pt modelId="{81DC67DC-D203-4F41-976E-AD41D593482A}" type="sibTrans" cxnId="{6CD250E1-9230-4226-A27C-34A09B9FDDAA}">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68F58F53-0E77-4909-AB69-B61E3A052E84}">
      <dgm:prSet custT="1"/>
      <dgm:spPr>
        <a:solidFill>
          <a:schemeClr val="accent6">
            <a:lumMod val="75000"/>
          </a:schemeClr>
        </a:solidFill>
      </dgm:spPr>
      <dgm:t>
        <a:bodyPr/>
        <a:lstStyle/>
        <a:p>
          <a:r>
            <a:rPr lang="en-GB" sz="1600" b="0" dirty="0" smtClean="0">
              <a:latin typeface="+mj-lt"/>
              <a:cs typeface="Arial" pitchFamily="34" charset="0"/>
            </a:rPr>
            <a:t>On-site briefing interpreters</a:t>
          </a:r>
          <a:endParaRPr lang="en-GB" sz="1600" b="0" dirty="0">
            <a:latin typeface="+mj-lt"/>
            <a:cs typeface="Arial" pitchFamily="34" charset="0"/>
          </a:endParaRPr>
        </a:p>
      </dgm:t>
    </dgm:pt>
    <dgm:pt modelId="{DF6B121D-6AB4-416C-B5CE-CB71AEE36070}" type="parTrans" cxnId="{839E85D7-54A2-4A41-9E2E-89B846C3D118}">
      <dgm:prSet/>
      <dgm:spPr/>
      <dgm:t>
        <a:bodyPr/>
        <a:lstStyle/>
        <a:p>
          <a:endParaRPr lang="en-GB" sz="1600">
            <a:latin typeface="Arial" pitchFamily="34" charset="0"/>
            <a:cs typeface="Arial" pitchFamily="34" charset="0"/>
          </a:endParaRPr>
        </a:p>
      </dgm:t>
    </dgm:pt>
    <dgm:pt modelId="{3256DF23-7DEA-4458-9F53-98DB3ADDE2B3}" type="sibTrans" cxnId="{839E85D7-54A2-4A41-9E2E-89B846C3D118}">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78FCC9EC-1F86-4837-92D2-F9577FE546B2}">
      <dgm:prSet custT="1"/>
      <dgm:spPr>
        <a:solidFill>
          <a:schemeClr val="accent6">
            <a:lumMod val="75000"/>
          </a:schemeClr>
        </a:solidFill>
      </dgm:spPr>
      <dgm:t>
        <a:bodyPr/>
        <a:lstStyle/>
        <a:p>
          <a:r>
            <a:rPr lang="en-GB" sz="1600" b="0" dirty="0" smtClean="0">
              <a:latin typeface="+mj-lt"/>
              <a:cs typeface="Arial" pitchFamily="34" charset="0"/>
            </a:rPr>
            <a:t>Interpreting assignment</a:t>
          </a:r>
          <a:endParaRPr lang="en-GB" sz="1600" b="0" dirty="0">
            <a:latin typeface="+mj-lt"/>
            <a:cs typeface="Arial" pitchFamily="34" charset="0"/>
          </a:endParaRPr>
        </a:p>
      </dgm:t>
    </dgm:pt>
    <dgm:pt modelId="{A32F6916-439D-4114-B90D-403585A108DB}" type="parTrans" cxnId="{4DF6BDCA-1414-48A8-A8DD-AFFCB574D87A}">
      <dgm:prSet/>
      <dgm:spPr/>
      <dgm:t>
        <a:bodyPr/>
        <a:lstStyle/>
        <a:p>
          <a:endParaRPr lang="en-GB" sz="1600">
            <a:latin typeface="Arial" pitchFamily="34" charset="0"/>
            <a:cs typeface="Arial" pitchFamily="34" charset="0"/>
          </a:endParaRPr>
        </a:p>
      </dgm:t>
    </dgm:pt>
    <dgm:pt modelId="{EBB770C8-8095-48D0-9274-3707EE86D671}" type="sibTrans" cxnId="{4DF6BDCA-1414-48A8-A8DD-AFFCB574D87A}">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BAC0A9CE-8D46-42E3-8F66-298DF24900F9}">
      <dgm:prSet custT="1"/>
      <dgm:spPr>
        <a:solidFill>
          <a:schemeClr val="accent6">
            <a:lumMod val="75000"/>
          </a:schemeClr>
        </a:solidFill>
      </dgm:spPr>
      <dgm:t>
        <a:bodyPr/>
        <a:lstStyle/>
        <a:p>
          <a:r>
            <a:rPr lang="en-GB" sz="1600" b="0" dirty="0" smtClean="0">
              <a:latin typeface="+mj-lt"/>
              <a:cs typeface="Arial" pitchFamily="34" charset="0"/>
            </a:rPr>
            <a:t>Disassembly of technical equipment</a:t>
          </a:r>
          <a:endParaRPr lang="en-GB" sz="1600" b="0" dirty="0">
            <a:latin typeface="+mj-lt"/>
            <a:cs typeface="Arial" pitchFamily="34" charset="0"/>
          </a:endParaRPr>
        </a:p>
      </dgm:t>
    </dgm:pt>
    <dgm:pt modelId="{E3117AA4-84D5-4AED-BEE1-CB28CE190AAA}" type="parTrans" cxnId="{7E4B8F5B-340C-46C9-B35D-BC9927C632CD}">
      <dgm:prSet/>
      <dgm:spPr/>
      <dgm:t>
        <a:bodyPr/>
        <a:lstStyle/>
        <a:p>
          <a:endParaRPr lang="en-GB" sz="1600">
            <a:latin typeface="Arial" pitchFamily="34" charset="0"/>
            <a:cs typeface="Arial" pitchFamily="34" charset="0"/>
          </a:endParaRPr>
        </a:p>
      </dgm:t>
    </dgm:pt>
    <dgm:pt modelId="{D815661B-D29F-42D4-B090-A0787A3E2B27}" type="sibTrans" cxnId="{7E4B8F5B-340C-46C9-B35D-BC9927C632CD}">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5AB41BF2-0BA6-49B1-B40D-A39962503244}">
      <dgm:prSet custT="1"/>
      <dgm:spPr>
        <a:solidFill>
          <a:schemeClr val="accent6">
            <a:lumMod val="75000"/>
          </a:schemeClr>
        </a:solidFill>
      </dgm:spPr>
      <dgm:t>
        <a:bodyPr/>
        <a:lstStyle/>
        <a:p>
          <a:r>
            <a:rPr lang="en-GB" sz="1600" b="0" dirty="0" smtClean="0">
              <a:latin typeface="+mj-lt"/>
              <a:cs typeface="Arial" pitchFamily="34" charset="0"/>
            </a:rPr>
            <a:t>Debrief interpreters and client</a:t>
          </a:r>
          <a:endParaRPr lang="en-GB" sz="1600" b="0" dirty="0">
            <a:latin typeface="+mj-lt"/>
            <a:cs typeface="Arial" pitchFamily="34" charset="0"/>
          </a:endParaRPr>
        </a:p>
      </dgm:t>
    </dgm:pt>
    <dgm:pt modelId="{D9D79EDD-2BB1-4FFF-8599-428D07C35182}" type="parTrans" cxnId="{9892C53D-7821-4B48-8543-A5008AD363A6}">
      <dgm:prSet/>
      <dgm:spPr/>
      <dgm:t>
        <a:bodyPr/>
        <a:lstStyle/>
        <a:p>
          <a:endParaRPr lang="en-GB" sz="1600">
            <a:latin typeface="Arial" pitchFamily="34" charset="0"/>
            <a:cs typeface="Arial" pitchFamily="34" charset="0"/>
          </a:endParaRPr>
        </a:p>
      </dgm:t>
    </dgm:pt>
    <dgm:pt modelId="{B27D9AEC-F944-46D9-B4B3-FF8CBE320D12}" type="sibTrans" cxnId="{9892C53D-7821-4B48-8543-A5008AD363A6}">
      <dgm:prSet/>
      <dgm:spPr/>
      <dgm:t>
        <a:bodyPr/>
        <a:lstStyle/>
        <a:p>
          <a:endParaRPr lang="en-GB" sz="1600">
            <a:latin typeface="Arial" pitchFamily="34" charset="0"/>
            <a:cs typeface="Arial" pitchFamily="34" charset="0"/>
          </a:endParaRPr>
        </a:p>
      </dgm:t>
    </dgm:pt>
    <dgm:pt modelId="{267F727B-B17A-4FDC-9DBA-484B1B72BDB8}">
      <dgm:prSet custT="1"/>
      <dgm:spPr>
        <a:solidFill>
          <a:schemeClr val="accent6">
            <a:lumMod val="75000"/>
          </a:schemeClr>
        </a:solidFill>
      </dgm:spPr>
      <dgm:t>
        <a:bodyPr/>
        <a:lstStyle/>
        <a:p>
          <a:r>
            <a:rPr lang="en-GB" sz="1600" b="0" dirty="0" smtClean="0">
              <a:latin typeface="+mj-lt"/>
              <a:cs typeface="Arial" pitchFamily="34" charset="0"/>
            </a:rPr>
            <a:t>Interpreters travel to the event location</a:t>
          </a:r>
          <a:endParaRPr lang="en-GB" sz="1600" b="0" dirty="0">
            <a:latin typeface="+mj-lt"/>
            <a:cs typeface="Arial" pitchFamily="34" charset="0"/>
          </a:endParaRPr>
        </a:p>
      </dgm:t>
    </dgm:pt>
    <dgm:pt modelId="{27591EE2-B3A7-46F0-BA64-49D86CE7E023}" type="parTrans" cxnId="{B9C4AEB2-FF64-4EA0-B351-525423E48629}">
      <dgm:prSet/>
      <dgm:spPr/>
      <dgm:t>
        <a:bodyPr/>
        <a:lstStyle/>
        <a:p>
          <a:endParaRPr lang="en-GB" sz="1600">
            <a:latin typeface="Arial" pitchFamily="34" charset="0"/>
            <a:cs typeface="Arial" pitchFamily="34" charset="0"/>
          </a:endParaRPr>
        </a:p>
      </dgm:t>
    </dgm:pt>
    <dgm:pt modelId="{F8B7201B-501B-4975-A95C-698E5920A5F1}" type="sibTrans" cxnId="{B9C4AEB2-FF64-4EA0-B351-525423E48629}">
      <dgm:prSet custT="1">
        <dgm:style>
          <a:lnRef idx="2">
            <a:schemeClr val="accent6"/>
          </a:lnRef>
          <a:fillRef idx="0">
            <a:schemeClr val="accent6"/>
          </a:fillRef>
          <a:effectRef idx="1">
            <a:schemeClr val="accent6"/>
          </a:effectRef>
          <a:fontRef idx="minor">
            <a:schemeClr val="tx1"/>
          </a:fontRef>
        </dgm:style>
      </dgm:prSet>
      <dgm:spPr>
        <a:ln/>
      </dgm:spPr>
      <dgm:t>
        <a:bodyPr/>
        <a:lstStyle/>
        <a:p>
          <a:endParaRPr lang="en-GB" sz="1600">
            <a:latin typeface="Arial" pitchFamily="34" charset="0"/>
            <a:cs typeface="Arial" pitchFamily="34" charset="0"/>
          </a:endParaRPr>
        </a:p>
      </dgm:t>
    </dgm:pt>
    <dgm:pt modelId="{4B74E7A3-72A3-4BDB-BE93-C8C49CAED1C9}" type="pres">
      <dgm:prSet presAssocID="{503C1BC8-94DF-4B5A-B892-3498AECFF178}" presName="Name0" presStyleCnt="0">
        <dgm:presLayoutVars>
          <dgm:dir/>
          <dgm:resizeHandles val="exact"/>
        </dgm:presLayoutVars>
      </dgm:prSet>
      <dgm:spPr/>
      <dgm:t>
        <a:bodyPr/>
        <a:lstStyle/>
        <a:p>
          <a:endParaRPr lang="en-GB"/>
        </a:p>
      </dgm:t>
    </dgm:pt>
    <dgm:pt modelId="{6B849D43-9921-45B0-AE28-B50CDF668103}" type="pres">
      <dgm:prSet presAssocID="{A0F9C4AF-C12E-496C-B362-A651C85B7295}" presName="node" presStyleLbl="node1" presStyleIdx="0" presStyleCnt="12" custLinFactNeighborX="415" custLinFactNeighborY="450">
        <dgm:presLayoutVars>
          <dgm:bulletEnabled val="1"/>
        </dgm:presLayoutVars>
      </dgm:prSet>
      <dgm:spPr/>
      <dgm:t>
        <a:bodyPr/>
        <a:lstStyle/>
        <a:p>
          <a:endParaRPr lang="en-GB"/>
        </a:p>
      </dgm:t>
    </dgm:pt>
    <dgm:pt modelId="{7F3C0BB4-0B84-4C37-AA9A-3FF6BEC7A314}" type="pres">
      <dgm:prSet presAssocID="{57D57049-C1F6-4B4D-9841-219833DDD9C2}" presName="sibTrans" presStyleLbl="sibTrans1D1" presStyleIdx="0" presStyleCnt="11"/>
      <dgm:spPr/>
      <dgm:t>
        <a:bodyPr/>
        <a:lstStyle/>
        <a:p>
          <a:endParaRPr lang="en-GB"/>
        </a:p>
      </dgm:t>
    </dgm:pt>
    <dgm:pt modelId="{75CA8FB4-D7B1-4A7D-AAA6-7CC909D8C38E}" type="pres">
      <dgm:prSet presAssocID="{57D57049-C1F6-4B4D-9841-219833DDD9C2}" presName="connectorText" presStyleLbl="sibTrans1D1" presStyleIdx="0" presStyleCnt="11"/>
      <dgm:spPr/>
      <dgm:t>
        <a:bodyPr/>
        <a:lstStyle/>
        <a:p>
          <a:endParaRPr lang="en-GB"/>
        </a:p>
      </dgm:t>
    </dgm:pt>
    <dgm:pt modelId="{1D858787-3527-409A-9EE2-397C71D78BAC}" type="pres">
      <dgm:prSet presAssocID="{390C6ECF-DBEC-49A2-9513-1CBB8267EB69}" presName="node" presStyleLbl="node1" presStyleIdx="1" presStyleCnt="12">
        <dgm:presLayoutVars>
          <dgm:bulletEnabled val="1"/>
        </dgm:presLayoutVars>
      </dgm:prSet>
      <dgm:spPr/>
      <dgm:t>
        <a:bodyPr/>
        <a:lstStyle/>
        <a:p>
          <a:endParaRPr lang="en-GB"/>
        </a:p>
      </dgm:t>
    </dgm:pt>
    <dgm:pt modelId="{87C675D6-F226-4C35-AE21-F0411FAC6B07}" type="pres">
      <dgm:prSet presAssocID="{F7841F63-83F4-44D1-A4E9-A26BF36EED44}" presName="sibTrans" presStyleLbl="sibTrans1D1" presStyleIdx="1" presStyleCnt="11"/>
      <dgm:spPr/>
      <dgm:t>
        <a:bodyPr/>
        <a:lstStyle/>
        <a:p>
          <a:endParaRPr lang="en-GB"/>
        </a:p>
      </dgm:t>
    </dgm:pt>
    <dgm:pt modelId="{67C9BDB5-0558-4F6E-80BA-2751A867DB29}" type="pres">
      <dgm:prSet presAssocID="{F7841F63-83F4-44D1-A4E9-A26BF36EED44}" presName="connectorText" presStyleLbl="sibTrans1D1" presStyleIdx="1" presStyleCnt="11"/>
      <dgm:spPr/>
      <dgm:t>
        <a:bodyPr/>
        <a:lstStyle/>
        <a:p>
          <a:endParaRPr lang="en-GB"/>
        </a:p>
      </dgm:t>
    </dgm:pt>
    <dgm:pt modelId="{2E9F44EF-E337-4A06-9376-614A3F1DFE9B}" type="pres">
      <dgm:prSet presAssocID="{A560CCCC-D342-4900-9B5A-D1265B859A5D}" presName="node" presStyleLbl="node1" presStyleIdx="2" presStyleCnt="12">
        <dgm:presLayoutVars>
          <dgm:bulletEnabled val="1"/>
        </dgm:presLayoutVars>
      </dgm:prSet>
      <dgm:spPr/>
      <dgm:t>
        <a:bodyPr/>
        <a:lstStyle/>
        <a:p>
          <a:endParaRPr lang="en-GB"/>
        </a:p>
      </dgm:t>
    </dgm:pt>
    <dgm:pt modelId="{164C9811-7C5F-4824-A443-48C17D85EF22}" type="pres">
      <dgm:prSet presAssocID="{CC8B1B8F-10FD-463D-B6E4-C09B20F65FF7}" presName="sibTrans" presStyleLbl="sibTrans1D1" presStyleIdx="2" presStyleCnt="11"/>
      <dgm:spPr/>
      <dgm:t>
        <a:bodyPr/>
        <a:lstStyle/>
        <a:p>
          <a:endParaRPr lang="en-GB"/>
        </a:p>
      </dgm:t>
    </dgm:pt>
    <dgm:pt modelId="{075C0767-2D91-4F28-8C90-FA7BCCCFBB48}" type="pres">
      <dgm:prSet presAssocID="{CC8B1B8F-10FD-463D-B6E4-C09B20F65FF7}" presName="connectorText" presStyleLbl="sibTrans1D1" presStyleIdx="2" presStyleCnt="11"/>
      <dgm:spPr/>
      <dgm:t>
        <a:bodyPr/>
        <a:lstStyle/>
        <a:p>
          <a:endParaRPr lang="en-GB"/>
        </a:p>
      </dgm:t>
    </dgm:pt>
    <dgm:pt modelId="{A8BE5BC3-B681-4B94-AB0E-65EB436AF015}" type="pres">
      <dgm:prSet presAssocID="{27C3B382-7404-4F5A-AE9C-CBEED36BD662}" presName="node" presStyleLbl="node1" presStyleIdx="3" presStyleCnt="12">
        <dgm:presLayoutVars>
          <dgm:bulletEnabled val="1"/>
        </dgm:presLayoutVars>
      </dgm:prSet>
      <dgm:spPr/>
      <dgm:t>
        <a:bodyPr/>
        <a:lstStyle/>
        <a:p>
          <a:endParaRPr lang="en-GB"/>
        </a:p>
      </dgm:t>
    </dgm:pt>
    <dgm:pt modelId="{6B76A814-A756-4469-8B3D-79E965143FE5}" type="pres">
      <dgm:prSet presAssocID="{0D437861-5A5D-44DF-9C46-2D333DF605E9}" presName="sibTrans" presStyleLbl="sibTrans1D1" presStyleIdx="3" presStyleCnt="11"/>
      <dgm:spPr/>
      <dgm:t>
        <a:bodyPr/>
        <a:lstStyle/>
        <a:p>
          <a:endParaRPr lang="en-GB"/>
        </a:p>
      </dgm:t>
    </dgm:pt>
    <dgm:pt modelId="{2CBB9BFB-62E6-4EE4-86CA-9865BAC03CEE}" type="pres">
      <dgm:prSet presAssocID="{0D437861-5A5D-44DF-9C46-2D333DF605E9}" presName="connectorText" presStyleLbl="sibTrans1D1" presStyleIdx="3" presStyleCnt="11"/>
      <dgm:spPr/>
      <dgm:t>
        <a:bodyPr/>
        <a:lstStyle/>
        <a:p>
          <a:endParaRPr lang="en-GB"/>
        </a:p>
      </dgm:t>
    </dgm:pt>
    <dgm:pt modelId="{D5123752-8723-4A2D-A90A-837D24BE7608}" type="pres">
      <dgm:prSet presAssocID="{B27F681F-3183-46F8-BF51-B0A892D53F22}" presName="node" presStyleLbl="node1" presStyleIdx="4" presStyleCnt="12">
        <dgm:presLayoutVars>
          <dgm:bulletEnabled val="1"/>
        </dgm:presLayoutVars>
      </dgm:prSet>
      <dgm:spPr/>
      <dgm:t>
        <a:bodyPr/>
        <a:lstStyle/>
        <a:p>
          <a:endParaRPr lang="en-GB"/>
        </a:p>
      </dgm:t>
    </dgm:pt>
    <dgm:pt modelId="{C53011D5-9F83-4CF9-A556-64438F527DE1}" type="pres">
      <dgm:prSet presAssocID="{E39CFABF-8A53-4DE0-9EBD-0020EB2C3C60}" presName="sibTrans" presStyleLbl="sibTrans1D1" presStyleIdx="4" presStyleCnt="11"/>
      <dgm:spPr/>
      <dgm:t>
        <a:bodyPr/>
        <a:lstStyle/>
        <a:p>
          <a:endParaRPr lang="en-GB"/>
        </a:p>
      </dgm:t>
    </dgm:pt>
    <dgm:pt modelId="{B2FFE074-8207-4DAC-8916-6BFAFDACE998}" type="pres">
      <dgm:prSet presAssocID="{E39CFABF-8A53-4DE0-9EBD-0020EB2C3C60}" presName="connectorText" presStyleLbl="sibTrans1D1" presStyleIdx="4" presStyleCnt="11"/>
      <dgm:spPr/>
      <dgm:t>
        <a:bodyPr/>
        <a:lstStyle/>
        <a:p>
          <a:endParaRPr lang="en-GB"/>
        </a:p>
      </dgm:t>
    </dgm:pt>
    <dgm:pt modelId="{A8335E9B-661C-456F-A40E-DD92CE43D9DF}" type="pres">
      <dgm:prSet presAssocID="{BFBF7FB8-738A-4C9E-B27F-3E4026D9CDC7}" presName="node" presStyleLbl="node1" presStyleIdx="5" presStyleCnt="12">
        <dgm:presLayoutVars>
          <dgm:bulletEnabled val="1"/>
        </dgm:presLayoutVars>
      </dgm:prSet>
      <dgm:spPr/>
      <dgm:t>
        <a:bodyPr/>
        <a:lstStyle/>
        <a:p>
          <a:endParaRPr lang="en-GB"/>
        </a:p>
      </dgm:t>
    </dgm:pt>
    <dgm:pt modelId="{913E7CBC-13F9-442E-8DEB-8626FB832A16}" type="pres">
      <dgm:prSet presAssocID="{C0589BB3-BE87-44F6-B165-82975C6B48F0}" presName="sibTrans" presStyleLbl="sibTrans1D1" presStyleIdx="5" presStyleCnt="11"/>
      <dgm:spPr/>
      <dgm:t>
        <a:bodyPr/>
        <a:lstStyle/>
        <a:p>
          <a:endParaRPr lang="en-GB"/>
        </a:p>
      </dgm:t>
    </dgm:pt>
    <dgm:pt modelId="{B60B9126-E346-47EE-9008-80AE08F12406}" type="pres">
      <dgm:prSet presAssocID="{C0589BB3-BE87-44F6-B165-82975C6B48F0}" presName="connectorText" presStyleLbl="sibTrans1D1" presStyleIdx="5" presStyleCnt="11"/>
      <dgm:spPr/>
      <dgm:t>
        <a:bodyPr/>
        <a:lstStyle/>
        <a:p>
          <a:endParaRPr lang="en-GB"/>
        </a:p>
      </dgm:t>
    </dgm:pt>
    <dgm:pt modelId="{203FD51E-414D-4295-82F8-A39F44F3F451}" type="pres">
      <dgm:prSet presAssocID="{267F727B-B17A-4FDC-9DBA-484B1B72BDB8}" presName="node" presStyleLbl="node1" presStyleIdx="6" presStyleCnt="12">
        <dgm:presLayoutVars>
          <dgm:bulletEnabled val="1"/>
        </dgm:presLayoutVars>
      </dgm:prSet>
      <dgm:spPr/>
      <dgm:t>
        <a:bodyPr/>
        <a:lstStyle/>
        <a:p>
          <a:endParaRPr lang="en-GB"/>
        </a:p>
      </dgm:t>
    </dgm:pt>
    <dgm:pt modelId="{D72D2A8C-822D-48CB-921D-C6B7A6BE4B05}" type="pres">
      <dgm:prSet presAssocID="{F8B7201B-501B-4975-A95C-698E5920A5F1}" presName="sibTrans" presStyleLbl="sibTrans1D1" presStyleIdx="6" presStyleCnt="11"/>
      <dgm:spPr/>
      <dgm:t>
        <a:bodyPr/>
        <a:lstStyle/>
        <a:p>
          <a:endParaRPr lang="en-GB"/>
        </a:p>
      </dgm:t>
    </dgm:pt>
    <dgm:pt modelId="{4367B722-9C1D-47E7-A371-60AB3BB90BD8}" type="pres">
      <dgm:prSet presAssocID="{F8B7201B-501B-4975-A95C-698E5920A5F1}" presName="connectorText" presStyleLbl="sibTrans1D1" presStyleIdx="6" presStyleCnt="11"/>
      <dgm:spPr/>
      <dgm:t>
        <a:bodyPr/>
        <a:lstStyle/>
        <a:p>
          <a:endParaRPr lang="en-GB"/>
        </a:p>
      </dgm:t>
    </dgm:pt>
    <dgm:pt modelId="{43408706-B560-477D-A36F-9845D6016A0F}" type="pres">
      <dgm:prSet presAssocID="{5AF64DAF-31DD-47D9-911B-87345CBBD1E6}" presName="node" presStyleLbl="node1" presStyleIdx="7" presStyleCnt="12">
        <dgm:presLayoutVars>
          <dgm:bulletEnabled val="1"/>
        </dgm:presLayoutVars>
      </dgm:prSet>
      <dgm:spPr/>
      <dgm:t>
        <a:bodyPr/>
        <a:lstStyle/>
        <a:p>
          <a:endParaRPr lang="en-GB"/>
        </a:p>
      </dgm:t>
    </dgm:pt>
    <dgm:pt modelId="{2E8730AE-AD5B-4C29-95C8-BB6AF7B50285}" type="pres">
      <dgm:prSet presAssocID="{81DC67DC-D203-4F41-976E-AD41D593482A}" presName="sibTrans" presStyleLbl="sibTrans1D1" presStyleIdx="7" presStyleCnt="11"/>
      <dgm:spPr/>
      <dgm:t>
        <a:bodyPr/>
        <a:lstStyle/>
        <a:p>
          <a:endParaRPr lang="en-GB"/>
        </a:p>
      </dgm:t>
    </dgm:pt>
    <dgm:pt modelId="{C836159E-FCAD-4F90-A445-77406635A45D}" type="pres">
      <dgm:prSet presAssocID="{81DC67DC-D203-4F41-976E-AD41D593482A}" presName="connectorText" presStyleLbl="sibTrans1D1" presStyleIdx="7" presStyleCnt="11"/>
      <dgm:spPr/>
      <dgm:t>
        <a:bodyPr/>
        <a:lstStyle/>
        <a:p>
          <a:endParaRPr lang="en-GB"/>
        </a:p>
      </dgm:t>
    </dgm:pt>
    <dgm:pt modelId="{CB71C298-111A-4C34-8176-81972475774D}" type="pres">
      <dgm:prSet presAssocID="{68F58F53-0E77-4909-AB69-B61E3A052E84}" presName="node" presStyleLbl="node1" presStyleIdx="8" presStyleCnt="12">
        <dgm:presLayoutVars>
          <dgm:bulletEnabled val="1"/>
        </dgm:presLayoutVars>
      </dgm:prSet>
      <dgm:spPr/>
      <dgm:t>
        <a:bodyPr/>
        <a:lstStyle/>
        <a:p>
          <a:endParaRPr lang="en-GB"/>
        </a:p>
      </dgm:t>
    </dgm:pt>
    <dgm:pt modelId="{15DCF016-7546-481D-AF5A-C2F3E6B950CF}" type="pres">
      <dgm:prSet presAssocID="{3256DF23-7DEA-4458-9F53-98DB3ADDE2B3}" presName="sibTrans" presStyleLbl="sibTrans1D1" presStyleIdx="8" presStyleCnt="11"/>
      <dgm:spPr/>
      <dgm:t>
        <a:bodyPr/>
        <a:lstStyle/>
        <a:p>
          <a:endParaRPr lang="en-GB"/>
        </a:p>
      </dgm:t>
    </dgm:pt>
    <dgm:pt modelId="{9A6FF1CB-3DE6-49FE-99E6-4C82AA0F06D0}" type="pres">
      <dgm:prSet presAssocID="{3256DF23-7DEA-4458-9F53-98DB3ADDE2B3}" presName="connectorText" presStyleLbl="sibTrans1D1" presStyleIdx="8" presStyleCnt="11"/>
      <dgm:spPr/>
      <dgm:t>
        <a:bodyPr/>
        <a:lstStyle/>
        <a:p>
          <a:endParaRPr lang="en-GB"/>
        </a:p>
      </dgm:t>
    </dgm:pt>
    <dgm:pt modelId="{AF832F5D-2183-44F1-B233-DFB6C37DC7C6}" type="pres">
      <dgm:prSet presAssocID="{78FCC9EC-1F86-4837-92D2-F9577FE546B2}" presName="node" presStyleLbl="node1" presStyleIdx="9" presStyleCnt="12">
        <dgm:presLayoutVars>
          <dgm:bulletEnabled val="1"/>
        </dgm:presLayoutVars>
      </dgm:prSet>
      <dgm:spPr/>
      <dgm:t>
        <a:bodyPr/>
        <a:lstStyle/>
        <a:p>
          <a:endParaRPr lang="en-GB"/>
        </a:p>
      </dgm:t>
    </dgm:pt>
    <dgm:pt modelId="{DA4A679E-4645-4BE0-9768-8D221EF2F9D8}" type="pres">
      <dgm:prSet presAssocID="{EBB770C8-8095-48D0-9274-3707EE86D671}" presName="sibTrans" presStyleLbl="sibTrans1D1" presStyleIdx="9" presStyleCnt="11"/>
      <dgm:spPr/>
      <dgm:t>
        <a:bodyPr/>
        <a:lstStyle/>
        <a:p>
          <a:endParaRPr lang="en-GB"/>
        </a:p>
      </dgm:t>
    </dgm:pt>
    <dgm:pt modelId="{C7508251-AE77-4016-A0B0-6563E0DF1CEA}" type="pres">
      <dgm:prSet presAssocID="{EBB770C8-8095-48D0-9274-3707EE86D671}" presName="connectorText" presStyleLbl="sibTrans1D1" presStyleIdx="9" presStyleCnt="11"/>
      <dgm:spPr/>
      <dgm:t>
        <a:bodyPr/>
        <a:lstStyle/>
        <a:p>
          <a:endParaRPr lang="en-GB"/>
        </a:p>
      </dgm:t>
    </dgm:pt>
    <dgm:pt modelId="{74844559-BF25-4899-9B63-31B2B3021DAA}" type="pres">
      <dgm:prSet presAssocID="{BAC0A9CE-8D46-42E3-8F66-298DF24900F9}" presName="node" presStyleLbl="node1" presStyleIdx="10" presStyleCnt="12">
        <dgm:presLayoutVars>
          <dgm:bulletEnabled val="1"/>
        </dgm:presLayoutVars>
      </dgm:prSet>
      <dgm:spPr/>
      <dgm:t>
        <a:bodyPr/>
        <a:lstStyle/>
        <a:p>
          <a:endParaRPr lang="en-GB"/>
        </a:p>
      </dgm:t>
    </dgm:pt>
    <dgm:pt modelId="{0517A4EB-7727-4780-853A-9F56A8DBC878}" type="pres">
      <dgm:prSet presAssocID="{D815661B-D29F-42D4-B090-A0787A3E2B27}" presName="sibTrans" presStyleLbl="sibTrans1D1" presStyleIdx="10" presStyleCnt="11"/>
      <dgm:spPr/>
      <dgm:t>
        <a:bodyPr/>
        <a:lstStyle/>
        <a:p>
          <a:endParaRPr lang="en-GB"/>
        </a:p>
      </dgm:t>
    </dgm:pt>
    <dgm:pt modelId="{F41AD5B2-BF91-4527-B91F-D28A86139D8D}" type="pres">
      <dgm:prSet presAssocID="{D815661B-D29F-42D4-B090-A0787A3E2B27}" presName="connectorText" presStyleLbl="sibTrans1D1" presStyleIdx="10" presStyleCnt="11"/>
      <dgm:spPr/>
      <dgm:t>
        <a:bodyPr/>
        <a:lstStyle/>
        <a:p>
          <a:endParaRPr lang="en-GB"/>
        </a:p>
      </dgm:t>
    </dgm:pt>
    <dgm:pt modelId="{5E2EACAB-94E1-4A13-A355-6F997EDA9F8B}" type="pres">
      <dgm:prSet presAssocID="{5AB41BF2-0BA6-49B1-B40D-A39962503244}" presName="node" presStyleLbl="node1" presStyleIdx="11" presStyleCnt="12">
        <dgm:presLayoutVars>
          <dgm:bulletEnabled val="1"/>
        </dgm:presLayoutVars>
      </dgm:prSet>
      <dgm:spPr/>
      <dgm:t>
        <a:bodyPr/>
        <a:lstStyle/>
        <a:p>
          <a:endParaRPr lang="en-GB"/>
        </a:p>
      </dgm:t>
    </dgm:pt>
  </dgm:ptLst>
  <dgm:cxnLst>
    <dgm:cxn modelId="{B86F998F-4304-47C4-B522-85217F23403B}" type="presOf" srcId="{C0589BB3-BE87-44F6-B165-82975C6B48F0}" destId="{913E7CBC-13F9-442E-8DEB-8626FB832A16}" srcOrd="0" destOrd="0" presId="urn:microsoft.com/office/officeart/2005/8/layout/bProcess3"/>
    <dgm:cxn modelId="{43FB7466-6123-497A-9C05-1FF56A91331E}" srcId="{503C1BC8-94DF-4B5A-B892-3498AECFF178}" destId="{A0F9C4AF-C12E-496C-B362-A651C85B7295}" srcOrd="0" destOrd="0" parTransId="{B03F447F-3E5F-42F7-BD67-C34BAFCD4439}" sibTransId="{57D57049-C1F6-4B4D-9841-219833DDD9C2}"/>
    <dgm:cxn modelId="{7440B653-3FE0-4C39-BA20-55EDB2ABC141}" type="presOf" srcId="{3256DF23-7DEA-4458-9F53-98DB3ADDE2B3}" destId="{15DCF016-7546-481D-AF5A-C2F3E6B950CF}" srcOrd="0" destOrd="0" presId="urn:microsoft.com/office/officeart/2005/8/layout/bProcess3"/>
    <dgm:cxn modelId="{4F8FAAF8-5D52-4277-AF2C-6DD366700411}" type="presOf" srcId="{57D57049-C1F6-4B4D-9841-219833DDD9C2}" destId="{7F3C0BB4-0B84-4C37-AA9A-3FF6BEC7A314}" srcOrd="0" destOrd="0" presId="urn:microsoft.com/office/officeart/2005/8/layout/bProcess3"/>
    <dgm:cxn modelId="{1F826CBF-386D-4F2B-B7EC-5E948CD531EC}" type="presOf" srcId="{78FCC9EC-1F86-4837-92D2-F9577FE546B2}" destId="{AF832F5D-2183-44F1-B233-DFB6C37DC7C6}" srcOrd="0" destOrd="0" presId="urn:microsoft.com/office/officeart/2005/8/layout/bProcess3"/>
    <dgm:cxn modelId="{7A7497F6-BD1F-4443-B1B6-E77E113D0A5F}" type="presOf" srcId="{EBB770C8-8095-48D0-9274-3707EE86D671}" destId="{DA4A679E-4645-4BE0-9768-8D221EF2F9D8}" srcOrd="0" destOrd="0" presId="urn:microsoft.com/office/officeart/2005/8/layout/bProcess3"/>
    <dgm:cxn modelId="{CD4C5F42-E87A-4111-8695-FCEBDBB78EA0}" type="presOf" srcId="{D815661B-D29F-42D4-B090-A0787A3E2B27}" destId="{F41AD5B2-BF91-4527-B91F-D28A86139D8D}" srcOrd="1" destOrd="0" presId="urn:microsoft.com/office/officeart/2005/8/layout/bProcess3"/>
    <dgm:cxn modelId="{C325EA0E-DB55-4246-83F7-61B74E78313F}" type="presOf" srcId="{BFBF7FB8-738A-4C9E-B27F-3E4026D9CDC7}" destId="{A8335E9B-661C-456F-A40E-DD92CE43D9DF}" srcOrd="0" destOrd="0" presId="urn:microsoft.com/office/officeart/2005/8/layout/bProcess3"/>
    <dgm:cxn modelId="{2D879F44-AAC2-4D28-A85C-F13916F692B4}" type="presOf" srcId="{E39CFABF-8A53-4DE0-9EBD-0020EB2C3C60}" destId="{B2FFE074-8207-4DAC-8916-6BFAFDACE998}" srcOrd="1" destOrd="0" presId="urn:microsoft.com/office/officeart/2005/8/layout/bProcess3"/>
    <dgm:cxn modelId="{C0ABDED3-DC60-4E2D-AFC9-89D7A4A2FF0A}" type="presOf" srcId="{27C3B382-7404-4F5A-AE9C-CBEED36BD662}" destId="{A8BE5BC3-B681-4B94-AB0E-65EB436AF015}" srcOrd="0" destOrd="0" presId="urn:microsoft.com/office/officeart/2005/8/layout/bProcess3"/>
    <dgm:cxn modelId="{23978FF2-869A-4F0D-930B-D2E9AF5C11EB}" type="presOf" srcId="{BAC0A9CE-8D46-42E3-8F66-298DF24900F9}" destId="{74844559-BF25-4899-9B63-31B2B3021DAA}" srcOrd="0" destOrd="0" presId="urn:microsoft.com/office/officeart/2005/8/layout/bProcess3"/>
    <dgm:cxn modelId="{BA7DA72A-DBBF-44E6-AFD3-19659DB350E8}" type="presOf" srcId="{CC8B1B8F-10FD-463D-B6E4-C09B20F65FF7}" destId="{164C9811-7C5F-4824-A443-48C17D85EF22}" srcOrd="0" destOrd="0" presId="urn:microsoft.com/office/officeart/2005/8/layout/bProcess3"/>
    <dgm:cxn modelId="{2016640C-46B7-4F9B-8BCC-BEEC6240DDC5}" srcId="{503C1BC8-94DF-4B5A-B892-3498AECFF178}" destId="{27C3B382-7404-4F5A-AE9C-CBEED36BD662}" srcOrd="3" destOrd="0" parTransId="{13E129D4-B310-4DFE-992C-2CF72FC1A039}" sibTransId="{0D437861-5A5D-44DF-9C46-2D333DF605E9}"/>
    <dgm:cxn modelId="{BF978DD2-79CB-4661-B334-EEFEADE71A05}" srcId="{503C1BC8-94DF-4B5A-B892-3498AECFF178}" destId="{B27F681F-3183-46F8-BF51-B0A892D53F22}" srcOrd="4" destOrd="0" parTransId="{40344F41-DB41-47FB-93D9-28A686D7BC65}" sibTransId="{E39CFABF-8A53-4DE0-9EBD-0020EB2C3C60}"/>
    <dgm:cxn modelId="{7E4B8F5B-340C-46C9-B35D-BC9927C632CD}" srcId="{503C1BC8-94DF-4B5A-B892-3498AECFF178}" destId="{BAC0A9CE-8D46-42E3-8F66-298DF24900F9}" srcOrd="10" destOrd="0" parTransId="{E3117AA4-84D5-4AED-BEE1-CB28CE190AAA}" sibTransId="{D815661B-D29F-42D4-B090-A0787A3E2B27}"/>
    <dgm:cxn modelId="{BE08813F-0078-48BF-8BDB-AAD8356F7F5C}" type="presOf" srcId="{0D437861-5A5D-44DF-9C46-2D333DF605E9}" destId="{2CBB9BFB-62E6-4EE4-86CA-9865BAC03CEE}" srcOrd="1" destOrd="0" presId="urn:microsoft.com/office/officeart/2005/8/layout/bProcess3"/>
    <dgm:cxn modelId="{54E3807D-B918-45B2-80AC-2A3AC516B842}" type="presOf" srcId="{D815661B-D29F-42D4-B090-A0787A3E2B27}" destId="{0517A4EB-7727-4780-853A-9F56A8DBC878}" srcOrd="0" destOrd="0" presId="urn:microsoft.com/office/officeart/2005/8/layout/bProcess3"/>
    <dgm:cxn modelId="{E884047B-5FF8-4508-9FAD-6D871FFDD6E0}" type="presOf" srcId="{B27F681F-3183-46F8-BF51-B0A892D53F22}" destId="{D5123752-8723-4A2D-A90A-837D24BE7608}" srcOrd="0" destOrd="0" presId="urn:microsoft.com/office/officeart/2005/8/layout/bProcess3"/>
    <dgm:cxn modelId="{7F2E46EE-E5E7-4E26-AAFF-19856DCAF880}" type="presOf" srcId="{81DC67DC-D203-4F41-976E-AD41D593482A}" destId="{2E8730AE-AD5B-4C29-95C8-BB6AF7B50285}" srcOrd="0" destOrd="0" presId="urn:microsoft.com/office/officeart/2005/8/layout/bProcess3"/>
    <dgm:cxn modelId="{B9C4AEB2-FF64-4EA0-B351-525423E48629}" srcId="{503C1BC8-94DF-4B5A-B892-3498AECFF178}" destId="{267F727B-B17A-4FDC-9DBA-484B1B72BDB8}" srcOrd="6" destOrd="0" parTransId="{27591EE2-B3A7-46F0-BA64-49D86CE7E023}" sibTransId="{F8B7201B-501B-4975-A95C-698E5920A5F1}"/>
    <dgm:cxn modelId="{4DF6BDCA-1414-48A8-A8DD-AFFCB574D87A}" srcId="{503C1BC8-94DF-4B5A-B892-3498AECFF178}" destId="{78FCC9EC-1F86-4837-92D2-F9577FE546B2}" srcOrd="9" destOrd="0" parTransId="{A32F6916-439D-4114-B90D-403585A108DB}" sibTransId="{EBB770C8-8095-48D0-9274-3707EE86D671}"/>
    <dgm:cxn modelId="{7DAED049-BF81-4F4B-903A-17C3BD1007DF}" type="presOf" srcId="{F8B7201B-501B-4975-A95C-698E5920A5F1}" destId="{4367B722-9C1D-47E7-A371-60AB3BB90BD8}" srcOrd="1" destOrd="0" presId="urn:microsoft.com/office/officeart/2005/8/layout/bProcess3"/>
    <dgm:cxn modelId="{D4551680-8D31-4A94-9A9E-AD791A6660A9}" type="presOf" srcId="{3256DF23-7DEA-4458-9F53-98DB3ADDE2B3}" destId="{9A6FF1CB-3DE6-49FE-99E6-4C82AA0F06D0}" srcOrd="1" destOrd="0" presId="urn:microsoft.com/office/officeart/2005/8/layout/bProcess3"/>
    <dgm:cxn modelId="{09F60723-D0B7-4255-B952-018626DFA7D8}" type="presOf" srcId="{F7841F63-83F4-44D1-A4E9-A26BF36EED44}" destId="{87C675D6-F226-4C35-AE21-F0411FAC6B07}" srcOrd="0" destOrd="0" presId="urn:microsoft.com/office/officeart/2005/8/layout/bProcess3"/>
    <dgm:cxn modelId="{9892C53D-7821-4B48-8543-A5008AD363A6}" srcId="{503C1BC8-94DF-4B5A-B892-3498AECFF178}" destId="{5AB41BF2-0BA6-49B1-B40D-A39962503244}" srcOrd="11" destOrd="0" parTransId="{D9D79EDD-2BB1-4FFF-8599-428D07C35182}" sibTransId="{B27D9AEC-F944-46D9-B4B3-FF8CBE320D12}"/>
    <dgm:cxn modelId="{50F7B093-6C01-4B3C-BEF8-CC6574E97D2F}" srcId="{503C1BC8-94DF-4B5A-B892-3498AECFF178}" destId="{390C6ECF-DBEC-49A2-9513-1CBB8267EB69}" srcOrd="1" destOrd="0" parTransId="{21ABB44B-B4BF-4FA8-9E91-E3295F54065F}" sibTransId="{F7841F63-83F4-44D1-A4E9-A26BF36EED44}"/>
    <dgm:cxn modelId="{936C7D2A-31FD-4567-A591-51BC81B90895}" type="presOf" srcId="{A560CCCC-D342-4900-9B5A-D1265B859A5D}" destId="{2E9F44EF-E337-4A06-9376-614A3F1DFE9B}" srcOrd="0" destOrd="0" presId="urn:microsoft.com/office/officeart/2005/8/layout/bProcess3"/>
    <dgm:cxn modelId="{444900D1-0B52-4C89-B5EC-D6A75B1D0A22}" type="presOf" srcId="{0D437861-5A5D-44DF-9C46-2D333DF605E9}" destId="{6B76A814-A756-4469-8B3D-79E965143FE5}" srcOrd="0" destOrd="0" presId="urn:microsoft.com/office/officeart/2005/8/layout/bProcess3"/>
    <dgm:cxn modelId="{D7826441-8A8E-45E7-BEB0-337C7AA160EB}" type="presOf" srcId="{CC8B1B8F-10FD-463D-B6E4-C09B20F65FF7}" destId="{075C0767-2D91-4F28-8C90-FA7BCCCFBB48}" srcOrd="1" destOrd="0" presId="urn:microsoft.com/office/officeart/2005/8/layout/bProcess3"/>
    <dgm:cxn modelId="{C9DF4F30-F7B3-4924-B21D-5DC68A11CAF7}" type="presOf" srcId="{A0F9C4AF-C12E-496C-B362-A651C85B7295}" destId="{6B849D43-9921-45B0-AE28-B50CDF668103}" srcOrd="0" destOrd="0" presId="urn:microsoft.com/office/officeart/2005/8/layout/bProcess3"/>
    <dgm:cxn modelId="{D47297B4-0DD1-4DE7-8A3A-1815D5D48CC1}" type="presOf" srcId="{267F727B-B17A-4FDC-9DBA-484B1B72BDB8}" destId="{203FD51E-414D-4295-82F8-A39F44F3F451}" srcOrd="0" destOrd="0" presId="urn:microsoft.com/office/officeart/2005/8/layout/bProcess3"/>
    <dgm:cxn modelId="{51674F16-9C6E-47FF-8175-BACB50C78D4C}" type="presOf" srcId="{F7841F63-83F4-44D1-A4E9-A26BF36EED44}" destId="{67C9BDB5-0558-4F6E-80BA-2751A867DB29}" srcOrd="1" destOrd="0" presId="urn:microsoft.com/office/officeart/2005/8/layout/bProcess3"/>
    <dgm:cxn modelId="{3B8D784A-C0BA-410C-B37E-23DF296F308D}" srcId="{503C1BC8-94DF-4B5A-B892-3498AECFF178}" destId="{A560CCCC-D342-4900-9B5A-D1265B859A5D}" srcOrd="2" destOrd="0" parTransId="{15C6699A-ADAF-4C6F-9364-67DEE55618B6}" sibTransId="{CC8B1B8F-10FD-463D-B6E4-C09B20F65FF7}"/>
    <dgm:cxn modelId="{18037953-0479-4D13-87F6-BFBCCE6957EC}" type="presOf" srcId="{68F58F53-0E77-4909-AB69-B61E3A052E84}" destId="{CB71C298-111A-4C34-8176-81972475774D}" srcOrd="0" destOrd="0" presId="urn:microsoft.com/office/officeart/2005/8/layout/bProcess3"/>
    <dgm:cxn modelId="{D12DB263-2678-43D4-ADCA-4E19F371D2F6}" type="presOf" srcId="{EBB770C8-8095-48D0-9274-3707EE86D671}" destId="{C7508251-AE77-4016-A0B0-6563E0DF1CEA}" srcOrd="1" destOrd="0" presId="urn:microsoft.com/office/officeart/2005/8/layout/bProcess3"/>
    <dgm:cxn modelId="{7334DD91-619F-403D-A4D9-03E8D0C92353}" srcId="{503C1BC8-94DF-4B5A-B892-3498AECFF178}" destId="{BFBF7FB8-738A-4C9E-B27F-3E4026D9CDC7}" srcOrd="5" destOrd="0" parTransId="{0A14A513-CBEC-45D1-BA43-BD9387DB68C4}" sibTransId="{C0589BB3-BE87-44F6-B165-82975C6B48F0}"/>
    <dgm:cxn modelId="{A3BFB629-EB0E-460E-A34D-BEA6AF3BCE8F}" type="presOf" srcId="{C0589BB3-BE87-44F6-B165-82975C6B48F0}" destId="{B60B9126-E346-47EE-9008-80AE08F12406}" srcOrd="1" destOrd="0" presId="urn:microsoft.com/office/officeart/2005/8/layout/bProcess3"/>
    <dgm:cxn modelId="{C4EB3E43-79AE-4087-8065-6A90AAAA3A95}" type="presOf" srcId="{81DC67DC-D203-4F41-976E-AD41D593482A}" destId="{C836159E-FCAD-4F90-A445-77406635A45D}" srcOrd="1" destOrd="0" presId="urn:microsoft.com/office/officeart/2005/8/layout/bProcess3"/>
    <dgm:cxn modelId="{A2FCD49D-0023-41A5-A137-85E4D8C2B11A}" type="presOf" srcId="{503C1BC8-94DF-4B5A-B892-3498AECFF178}" destId="{4B74E7A3-72A3-4BDB-BE93-C8C49CAED1C9}" srcOrd="0" destOrd="0" presId="urn:microsoft.com/office/officeart/2005/8/layout/bProcess3"/>
    <dgm:cxn modelId="{41ECE609-AFB1-4E40-8FA6-E8BBADF1A216}" type="presOf" srcId="{5AB41BF2-0BA6-49B1-B40D-A39962503244}" destId="{5E2EACAB-94E1-4A13-A355-6F997EDA9F8B}" srcOrd="0" destOrd="0" presId="urn:microsoft.com/office/officeart/2005/8/layout/bProcess3"/>
    <dgm:cxn modelId="{CB350393-E3A0-4026-A95A-23BB8BB3E8FB}" type="presOf" srcId="{5AF64DAF-31DD-47D9-911B-87345CBBD1E6}" destId="{43408706-B560-477D-A36F-9845D6016A0F}" srcOrd="0" destOrd="0" presId="urn:microsoft.com/office/officeart/2005/8/layout/bProcess3"/>
    <dgm:cxn modelId="{54536F26-E5BF-4E32-B56F-EF2FC83F0290}" type="presOf" srcId="{E39CFABF-8A53-4DE0-9EBD-0020EB2C3C60}" destId="{C53011D5-9F83-4CF9-A556-64438F527DE1}" srcOrd="0" destOrd="0" presId="urn:microsoft.com/office/officeart/2005/8/layout/bProcess3"/>
    <dgm:cxn modelId="{839E85D7-54A2-4A41-9E2E-89B846C3D118}" srcId="{503C1BC8-94DF-4B5A-B892-3498AECFF178}" destId="{68F58F53-0E77-4909-AB69-B61E3A052E84}" srcOrd="8" destOrd="0" parTransId="{DF6B121D-6AB4-416C-B5CE-CB71AEE36070}" sibTransId="{3256DF23-7DEA-4458-9F53-98DB3ADDE2B3}"/>
    <dgm:cxn modelId="{3C80DE60-5F88-4484-980C-8C56FE3F40F3}" type="presOf" srcId="{57D57049-C1F6-4B4D-9841-219833DDD9C2}" destId="{75CA8FB4-D7B1-4A7D-AAA6-7CC909D8C38E}" srcOrd="1" destOrd="0" presId="urn:microsoft.com/office/officeart/2005/8/layout/bProcess3"/>
    <dgm:cxn modelId="{2EBB2183-8E2C-4FA5-BE6B-0DD3A0887621}" type="presOf" srcId="{F8B7201B-501B-4975-A95C-698E5920A5F1}" destId="{D72D2A8C-822D-48CB-921D-C6B7A6BE4B05}" srcOrd="0" destOrd="0" presId="urn:microsoft.com/office/officeart/2005/8/layout/bProcess3"/>
    <dgm:cxn modelId="{6CD250E1-9230-4226-A27C-34A09B9FDDAA}" srcId="{503C1BC8-94DF-4B5A-B892-3498AECFF178}" destId="{5AF64DAF-31DD-47D9-911B-87345CBBD1E6}" srcOrd="7" destOrd="0" parTransId="{9157062D-373D-4CD4-8416-F5A77103FF11}" sibTransId="{81DC67DC-D203-4F41-976E-AD41D593482A}"/>
    <dgm:cxn modelId="{DB127B5F-00B2-4602-AC17-8E6675DD3E4B}" type="presOf" srcId="{390C6ECF-DBEC-49A2-9513-1CBB8267EB69}" destId="{1D858787-3527-409A-9EE2-397C71D78BAC}" srcOrd="0" destOrd="0" presId="urn:microsoft.com/office/officeart/2005/8/layout/bProcess3"/>
    <dgm:cxn modelId="{2D82DF5D-5A4C-4524-BF9C-09E155281496}" type="presParOf" srcId="{4B74E7A3-72A3-4BDB-BE93-C8C49CAED1C9}" destId="{6B849D43-9921-45B0-AE28-B50CDF668103}" srcOrd="0" destOrd="0" presId="urn:microsoft.com/office/officeart/2005/8/layout/bProcess3"/>
    <dgm:cxn modelId="{12979765-EE28-4744-BEBE-90F1DBC32C4D}" type="presParOf" srcId="{4B74E7A3-72A3-4BDB-BE93-C8C49CAED1C9}" destId="{7F3C0BB4-0B84-4C37-AA9A-3FF6BEC7A314}" srcOrd="1" destOrd="0" presId="urn:microsoft.com/office/officeart/2005/8/layout/bProcess3"/>
    <dgm:cxn modelId="{F2680E66-35DE-45A3-89E3-1600D0D0C590}" type="presParOf" srcId="{7F3C0BB4-0B84-4C37-AA9A-3FF6BEC7A314}" destId="{75CA8FB4-D7B1-4A7D-AAA6-7CC909D8C38E}" srcOrd="0" destOrd="0" presId="urn:microsoft.com/office/officeart/2005/8/layout/bProcess3"/>
    <dgm:cxn modelId="{AC21E0E3-7D96-4A8C-863F-B3C5F74453C1}" type="presParOf" srcId="{4B74E7A3-72A3-4BDB-BE93-C8C49CAED1C9}" destId="{1D858787-3527-409A-9EE2-397C71D78BAC}" srcOrd="2" destOrd="0" presId="urn:microsoft.com/office/officeart/2005/8/layout/bProcess3"/>
    <dgm:cxn modelId="{A24A60C0-E4EF-4AC2-A6C1-68176E0E09ED}" type="presParOf" srcId="{4B74E7A3-72A3-4BDB-BE93-C8C49CAED1C9}" destId="{87C675D6-F226-4C35-AE21-F0411FAC6B07}" srcOrd="3" destOrd="0" presId="urn:microsoft.com/office/officeart/2005/8/layout/bProcess3"/>
    <dgm:cxn modelId="{7EF45092-93F6-4CD1-9A26-B89BE7556C16}" type="presParOf" srcId="{87C675D6-F226-4C35-AE21-F0411FAC6B07}" destId="{67C9BDB5-0558-4F6E-80BA-2751A867DB29}" srcOrd="0" destOrd="0" presId="urn:microsoft.com/office/officeart/2005/8/layout/bProcess3"/>
    <dgm:cxn modelId="{B206FDD3-F0E4-4265-8140-F4014D52DC9A}" type="presParOf" srcId="{4B74E7A3-72A3-4BDB-BE93-C8C49CAED1C9}" destId="{2E9F44EF-E337-4A06-9376-614A3F1DFE9B}" srcOrd="4" destOrd="0" presId="urn:microsoft.com/office/officeart/2005/8/layout/bProcess3"/>
    <dgm:cxn modelId="{212BB68F-E50B-4BB5-B14A-5111653985E1}" type="presParOf" srcId="{4B74E7A3-72A3-4BDB-BE93-C8C49CAED1C9}" destId="{164C9811-7C5F-4824-A443-48C17D85EF22}" srcOrd="5" destOrd="0" presId="urn:microsoft.com/office/officeart/2005/8/layout/bProcess3"/>
    <dgm:cxn modelId="{30334A4B-E2D9-4F72-8878-2BF4DD6915F8}" type="presParOf" srcId="{164C9811-7C5F-4824-A443-48C17D85EF22}" destId="{075C0767-2D91-4F28-8C90-FA7BCCCFBB48}" srcOrd="0" destOrd="0" presId="urn:microsoft.com/office/officeart/2005/8/layout/bProcess3"/>
    <dgm:cxn modelId="{CDE8BA2C-7FD8-45C4-A8AD-CB607A810934}" type="presParOf" srcId="{4B74E7A3-72A3-4BDB-BE93-C8C49CAED1C9}" destId="{A8BE5BC3-B681-4B94-AB0E-65EB436AF015}" srcOrd="6" destOrd="0" presId="urn:microsoft.com/office/officeart/2005/8/layout/bProcess3"/>
    <dgm:cxn modelId="{2620D14A-372A-462B-8A2D-3D495609155F}" type="presParOf" srcId="{4B74E7A3-72A3-4BDB-BE93-C8C49CAED1C9}" destId="{6B76A814-A756-4469-8B3D-79E965143FE5}" srcOrd="7" destOrd="0" presId="urn:microsoft.com/office/officeart/2005/8/layout/bProcess3"/>
    <dgm:cxn modelId="{9E054BEE-6C9F-4E57-B638-E503FB515B62}" type="presParOf" srcId="{6B76A814-A756-4469-8B3D-79E965143FE5}" destId="{2CBB9BFB-62E6-4EE4-86CA-9865BAC03CEE}" srcOrd="0" destOrd="0" presId="urn:microsoft.com/office/officeart/2005/8/layout/bProcess3"/>
    <dgm:cxn modelId="{69BDEA97-44CF-4960-9564-D5888A3940F5}" type="presParOf" srcId="{4B74E7A3-72A3-4BDB-BE93-C8C49CAED1C9}" destId="{D5123752-8723-4A2D-A90A-837D24BE7608}" srcOrd="8" destOrd="0" presId="urn:microsoft.com/office/officeart/2005/8/layout/bProcess3"/>
    <dgm:cxn modelId="{D631BA81-1560-4972-B90B-E7C04F20701D}" type="presParOf" srcId="{4B74E7A3-72A3-4BDB-BE93-C8C49CAED1C9}" destId="{C53011D5-9F83-4CF9-A556-64438F527DE1}" srcOrd="9" destOrd="0" presId="urn:microsoft.com/office/officeart/2005/8/layout/bProcess3"/>
    <dgm:cxn modelId="{3B4BEA63-32FC-4741-B08A-DE3BF2CF0D2C}" type="presParOf" srcId="{C53011D5-9F83-4CF9-A556-64438F527DE1}" destId="{B2FFE074-8207-4DAC-8916-6BFAFDACE998}" srcOrd="0" destOrd="0" presId="urn:microsoft.com/office/officeart/2005/8/layout/bProcess3"/>
    <dgm:cxn modelId="{9B342397-261B-49D5-A7E0-B349B2F9C00C}" type="presParOf" srcId="{4B74E7A3-72A3-4BDB-BE93-C8C49CAED1C9}" destId="{A8335E9B-661C-456F-A40E-DD92CE43D9DF}" srcOrd="10" destOrd="0" presId="urn:microsoft.com/office/officeart/2005/8/layout/bProcess3"/>
    <dgm:cxn modelId="{3E341E59-B2A9-4396-B784-DBE77B7A95BA}" type="presParOf" srcId="{4B74E7A3-72A3-4BDB-BE93-C8C49CAED1C9}" destId="{913E7CBC-13F9-442E-8DEB-8626FB832A16}" srcOrd="11" destOrd="0" presId="urn:microsoft.com/office/officeart/2005/8/layout/bProcess3"/>
    <dgm:cxn modelId="{BF1C1110-554F-41D5-ADF0-3D716FF6F8B4}" type="presParOf" srcId="{913E7CBC-13F9-442E-8DEB-8626FB832A16}" destId="{B60B9126-E346-47EE-9008-80AE08F12406}" srcOrd="0" destOrd="0" presId="urn:microsoft.com/office/officeart/2005/8/layout/bProcess3"/>
    <dgm:cxn modelId="{A44FF6AF-C8DC-43F1-A0E1-02BED83452DD}" type="presParOf" srcId="{4B74E7A3-72A3-4BDB-BE93-C8C49CAED1C9}" destId="{203FD51E-414D-4295-82F8-A39F44F3F451}" srcOrd="12" destOrd="0" presId="urn:microsoft.com/office/officeart/2005/8/layout/bProcess3"/>
    <dgm:cxn modelId="{9AC76A9A-128D-45A0-B03C-99D673C80880}" type="presParOf" srcId="{4B74E7A3-72A3-4BDB-BE93-C8C49CAED1C9}" destId="{D72D2A8C-822D-48CB-921D-C6B7A6BE4B05}" srcOrd="13" destOrd="0" presId="urn:microsoft.com/office/officeart/2005/8/layout/bProcess3"/>
    <dgm:cxn modelId="{6F60969E-8716-4FE5-BAF1-424DE072937D}" type="presParOf" srcId="{D72D2A8C-822D-48CB-921D-C6B7A6BE4B05}" destId="{4367B722-9C1D-47E7-A371-60AB3BB90BD8}" srcOrd="0" destOrd="0" presId="urn:microsoft.com/office/officeart/2005/8/layout/bProcess3"/>
    <dgm:cxn modelId="{450E1D8B-1B7B-4155-AE77-11DBD37D9C30}" type="presParOf" srcId="{4B74E7A3-72A3-4BDB-BE93-C8C49CAED1C9}" destId="{43408706-B560-477D-A36F-9845D6016A0F}" srcOrd="14" destOrd="0" presId="urn:microsoft.com/office/officeart/2005/8/layout/bProcess3"/>
    <dgm:cxn modelId="{8A941986-6357-4B4B-B24D-96E536E041BF}" type="presParOf" srcId="{4B74E7A3-72A3-4BDB-BE93-C8C49CAED1C9}" destId="{2E8730AE-AD5B-4C29-95C8-BB6AF7B50285}" srcOrd="15" destOrd="0" presId="urn:microsoft.com/office/officeart/2005/8/layout/bProcess3"/>
    <dgm:cxn modelId="{80FDADB8-1B93-4621-85D1-B16DDAC08D39}" type="presParOf" srcId="{2E8730AE-AD5B-4C29-95C8-BB6AF7B50285}" destId="{C836159E-FCAD-4F90-A445-77406635A45D}" srcOrd="0" destOrd="0" presId="urn:microsoft.com/office/officeart/2005/8/layout/bProcess3"/>
    <dgm:cxn modelId="{347ECBB4-5CB1-4E76-8520-2562467D08EE}" type="presParOf" srcId="{4B74E7A3-72A3-4BDB-BE93-C8C49CAED1C9}" destId="{CB71C298-111A-4C34-8176-81972475774D}" srcOrd="16" destOrd="0" presId="urn:microsoft.com/office/officeart/2005/8/layout/bProcess3"/>
    <dgm:cxn modelId="{97107FE3-9782-4C08-A04C-9C758B503434}" type="presParOf" srcId="{4B74E7A3-72A3-4BDB-BE93-C8C49CAED1C9}" destId="{15DCF016-7546-481D-AF5A-C2F3E6B950CF}" srcOrd="17" destOrd="0" presId="urn:microsoft.com/office/officeart/2005/8/layout/bProcess3"/>
    <dgm:cxn modelId="{4BC9E778-FD7D-49E0-9AA8-F97438A0F480}" type="presParOf" srcId="{15DCF016-7546-481D-AF5A-C2F3E6B950CF}" destId="{9A6FF1CB-3DE6-49FE-99E6-4C82AA0F06D0}" srcOrd="0" destOrd="0" presId="urn:microsoft.com/office/officeart/2005/8/layout/bProcess3"/>
    <dgm:cxn modelId="{F47266CA-6A85-4A3F-9751-70E49BAF7883}" type="presParOf" srcId="{4B74E7A3-72A3-4BDB-BE93-C8C49CAED1C9}" destId="{AF832F5D-2183-44F1-B233-DFB6C37DC7C6}" srcOrd="18" destOrd="0" presId="urn:microsoft.com/office/officeart/2005/8/layout/bProcess3"/>
    <dgm:cxn modelId="{28C0C783-653A-46B0-A264-C42F6F4AF081}" type="presParOf" srcId="{4B74E7A3-72A3-4BDB-BE93-C8C49CAED1C9}" destId="{DA4A679E-4645-4BE0-9768-8D221EF2F9D8}" srcOrd="19" destOrd="0" presId="urn:microsoft.com/office/officeart/2005/8/layout/bProcess3"/>
    <dgm:cxn modelId="{7BB9AA46-E71D-460E-A1D4-1AF1047DEFFE}" type="presParOf" srcId="{DA4A679E-4645-4BE0-9768-8D221EF2F9D8}" destId="{C7508251-AE77-4016-A0B0-6563E0DF1CEA}" srcOrd="0" destOrd="0" presId="urn:microsoft.com/office/officeart/2005/8/layout/bProcess3"/>
    <dgm:cxn modelId="{964C8F67-5662-4DBD-B002-5EE8B5388792}" type="presParOf" srcId="{4B74E7A3-72A3-4BDB-BE93-C8C49CAED1C9}" destId="{74844559-BF25-4899-9B63-31B2B3021DAA}" srcOrd="20" destOrd="0" presId="urn:microsoft.com/office/officeart/2005/8/layout/bProcess3"/>
    <dgm:cxn modelId="{5EB884E5-6890-43E2-BEA9-529C39F47EB7}" type="presParOf" srcId="{4B74E7A3-72A3-4BDB-BE93-C8C49CAED1C9}" destId="{0517A4EB-7727-4780-853A-9F56A8DBC878}" srcOrd="21" destOrd="0" presId="urn:microsoft.com/office/officeart/2005/8/layout/bProcess3"/>
    <dgm:cxn modelId="{2B5EA488-855A-4165-93E4-5AAC82D0CC96}" type="presParOf" srcId="{0517A4EB-7727-4780-853A-9F56A8DBC878}" destId="{F41AD5B2-BF91-4527-B91F-D28A86139D8D}" srcOrd="0" destOrd="0" presId="urn:microsoft.com/office/officeart/2005/8/layout/bProcess3"/>
    <dgm:cxn modelId="{CD8BDF35-8D8D-4323-8255-99FB7B56DF90}" type="presParOf" srcId="{4B74E7A3-72A3-4BDB-BE93-C8C49CAED1C9}" destId="{5E2EACAB-94E1-4A13-A355-6F997EDA9F8B}"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4EA72-129C-4435-BE94-25E2A49FC383}">
      <dsp:nvSpPr>
        <dsp:cNvPr id="0" name=""/>
        <dsp:cNvSpPr/>
      </dsp:nvSpPr>
      <dsp:spPr>
        <a:xfrm rot="10800000">
          <a:off x="757190" y="565"/>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noProof="0" dirty="0" smtClean="0"/>
            <a:t>About translate plus</a:t>
          </a:r>
          <a:endParaRPr lang="en-GB" sz="1500" kern="1200" noProof="0" dirty="0"/>
        </a:p>
      </dsp:txBody>
      <dsp:txXfrm rot="10800000">
        <a:off x="887191" y="565"/>
        <a:ext cx="2360035" cy="520003"/>
      </dsp:txXfrm>
    </dsp:sp>
    <dsp:sp modelId="{CEAAD9E4-5250-41A0-B937-8E35118756BA}">
      <dsp:nvSpPr>
        <dsp:cNvPr id="0" name=""/>
        <dsp:cNvSpPr/>
      </dsp:nvSpPr>
      <dsp:spPr>
        <a:xfrm>
          <a:off x="497188" y="565"/>
          <a:ext cx="520003" cy="5200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584FC-25C3-4B45-BFE0-1FB6C35DFE33}">
      <dsp:nvSpPr>
        <dsp:cNvPr id="0" name=""/>
        <dsp:cNvSpPr/>
      </dsp:nvSpPr>
      <dsp:spPr>
        <a:xfrm rot="10800000">
          <a:off x="757190" y="675794"/>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General facts and figures</a:t>
          </a:r>
          <a:endParaRPr lang="en-GB" sz="1500" kern="1200" dirty="0"/>
        </a:p>
      </dsp:txBody>
      <dsp:txXfrm rot="10800000">
        <a:off x="887191" y="675794"/>
        <a:ext cx="2360035" cy="520003"/>
      </dsp:txXfrm>
    </dsp:sp>
    <dsp:sp modelId="{2E328B7E-A054-41FC-8188-33749B4048A7}">
      <dsp:nvSpPr>
        <dsp:cNvPr id="0" name=""/>
        <dsp:cNvSpPr/>
      </dsp:nvSpPr>
      <dsp:spPr>
        <a:xfrm>
          <a:off x="497188" y="675794"/>
          <a:ext cx="520003" cy="5200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1BE9E-D5B5-4F02-AA86-14D8418BBCF3}">
      <dsp:nvSpPr>
        <dsp:cNvPr id="0" name=""/>
        <dsp:cNvSpPr/>
      </dsp:nvSpPr>
      <dsp:spPr>
        <a:xfrm rot="10800000">
          <a:off x="757190" y="1351023"/>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Services</a:t>
          </a:r>
          <a:endParaRPr lang="en-GB" sz="1500" kern="1200" dirty="0"/>
        </a:p>
      </dsp:txBody>
      <dsp:txXfrm rot="10800000">
        <a:off x="887191" y="1351023"/>
        <a:ext cx="2360035" cy="520003"/>
      </dsp:txXfrm>
    </dsp:sp>
    <dsp:sp modelId="{A00AE694-8B15-4110-9B34-81EA8512D824}">
      <dsp:nvSpPr>
        <dsp:cNvPr id="0" name=""/>
        <dsp:cNvSpPr/>
      </dsp:nvSpPr>
      <dsp:spPr>
        <a:xfrm>
          <a:off x="497188" y="1351023"/>
          <a:ext cx="520003" cy="5200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FF90DE-E858-4E1F-87DC-544F8E893B4F}">
      <dsp:nvSpPr>
        <dsp:cNvPr id="0" name=""/>
        <dsp:cNvSpPr/>
      </dsp:nvSpPr>
      <dsp:spPr>
        <a:xfrm rot="10800000">
          <a:off x="757190" y="2026252"/>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Capabilities</a:t>
          </a:r>
          <a:endParaRPr lang="en-GB" sz="1500" kern="1200" dirty="0"/>
        </a:p>
      </dsp:txBody>
      <dsp:txXfrm rot="10800000">
        <a:off x="887191" y="2026252"/>
        <a:ext cx="2360035" cy="520003"/>
      </dsp:txXfrm>
    </dsp:sp>
    <dsp:sp modelId="{D2F341E8-C0A4-4BF2-96DE-14773E63A626}">
      <dsp:nvSpPr>
        <dsp:cNvPr id="0" name=""/>
        <dsp:cNvSpPr/>
      </dsp:nvSpPr>
      <dsp:spPr>
        <a:xfrm>
          <a:off x="497188" y="2026252"/>
          <a:ext cx="520003" cy="52000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0F383-8D2E-479A-9D0C-621AAB8C50F8}">
      <dsp:nvSpPr>
        <dsp:cNvPr id="0" name=""/>
        <dsp:cNvSpPr/>
      </dsp:nvSpPr>
      <dsp:spPr>
        <a:xfrm rot="10800000">
          <a:off x="757190" y="2701481"/>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Quality assurance</a:t>
          </a:r>
          <a:endParaRPr lang="en-GB" sz="1500" kern="1200" dirty="0"/>
        </a:p>
      </dsp:txBody>
      <dsp:txXfrm rot="10800000">
        <a:off x="887191" y="2701481"/>
        <a:ext cx="2360035" cy="520003"/>
      </dsp:txXfrm>
    </dsp:sp>
    <dsp:sp modelId="{09B33725-AA22-45C0-9B3A-E324CAECD09B}">
      <dsp:nvSpPr>
        <dsp:cNvPr id="0" name=""/>
        <dsp:cNvSpPr/>
      </dsp:nvSpPr>
      <dsp:spPr>
        <a:xfrm>
          <a:off x="497188" y="2701481"/>
          <a:ext cx="520003" cy="52000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1E648-06BF-47D0-B2EC-A56E655912C4}">
      <dsp:nvSpPr>
        <dsp:cNvPr id="0" name=""/>
        <dsp:cNvSpPr/>
      </dsp:nvSpPr>
      <dsp:spPr>
        <a:xfrm rot="10800000">
          <a:off x="757190" y="3376710"/>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Global account team </a:t>
          </a:r>
          <a:endParaRPr lang="en-GB" sz="1500" kern="1200" dirty="0"/>
        </a:p>
      </dsp:txBody>
      <dsp:txXfrm rot="10800000">
        <a:off x="887191" y="3376710"/>
        <a:ext cx="2360035" cy="520003"/>
      </dsp:txXfrm>
    </dsp:sp>
    <dsp:sp modelId="{A8F52F25-40F8-40AD-B41A-661CAD8ACBAE}">
      <dsp:nvSpPr>
        <dsp:cNvPr id="0" name=""/>
        <dsp:cNvSpPr/>
      </dsp:nvSpPr>
      <dsp:spPr>
        <a:xfrm>
          <a:off x="497188" y="3376710"/>
          <a:ext cx="520003" cy="52000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09E25-5773-412B-8455-3B45280DDF1B}">
      <dsp:nvSpPr>
        <dsp:cNvPr id="0" name=""/>
        <dsp:cNvSpPr/>
      </dsp:nvSpPr>
      <dsp:spPr>
        <a:xfrm rot="10800000">
          <a:off x="757190" y="4051939"/>
          <a:ext cx="2490036" cy="5200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0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How to contact us</a:t>
          </a:r>
          <a:endParaRPr lang="en-GB" sz="1500" kern="1200" dirty="0"/>
        </a:p>
      </dsp:txBody>
      <dsp:txXfrm rot="10800000">
        <a:off x="887191" y="4051939"/>
        <a:ext cx="2360035" cy="520003"/>
      </dsp:txXfrm>
    </dsp:sp>
    <dsp:sp modelId="{1B4D997C-69FC-4910-B22E-183ECE159F8A}">
      <dsp:nvSpPr>
        <dsp:cNvPr id="0" name=""/>
        <dsp:cNvSpPr/>
      </dsp:nvSpPr>
      <dsp:spPr>
        <a:xfrm>
          <a:off x="468052" y="4052504"/>
          <a:ext cx="520003" cy="520003"/>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72E9E-7663-4D6B-99D5-C5AD405F5F4D}">
      <dsp:nvSpPr>
        <dsp:cNvPr id="0" name=""/>
        <dsp:cNvSpPr/>
      </dsp:nvSpPr>
      <dsp:spPr>
        <a:xfrm rot="10800000">
          <a:off x="724039" y="1244"/>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sv-SE" sz="1500" kern="1200" dirty="0" smtClean="0"/>
            <a:t>i plus</a:t>
          </a:r>
          <a:endParaRPr lang="en-GB" sz="1500" kern="1200" dirty="0"/>
        </a:p>
      </dsp:txBody>
      <dsp:txXfrm rot="10800000">
        <a:off x="857073" y="1244"/>
        <a:ext cx="2213346" cy="532135"/>
      </dsp:txXfrm>
    </dsp:sp>
    <dsp:sp modelId="{96721709-C788-4493-8FD4-723B4119C3FB}">
      <dsp:nvSpPr>
        <dsp:cNvPr id="0" name=""/>
        <dsp:cNvSpPr/>
      </dsp:nvSpPr>
      <dsp:spPr>
        <a:xfrm>
          <a:off x="529512" y="12211"/>
          <a:ext cx="532135" cy="53213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3C48C-9844-449C-8917-540E651B2FA9}">
      <dsp:nvSpPr>
        <dsp:cNvPr id="0" name=""/>
        <dsp:cNvSpPr/>
      </dsp:nvSpPr>
      <dsp:spPr>
        <a:xfrm rot="10800000">
          <a:off x="724039" y="692227"/>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review plus</a:t>
          </a:r>
          <a:endParaRPr lang="en-GB" sz="1500" kern="1200" dirty="0"/>
        </a:p>
      </dsp:txBody>
      <dsp:txXfrm rot="10800000">
        <a:off x="857073" y="692227"/>
        <a:ext cx="2213346" cy="532135"/>
      </dsp:txXfrm>
    </dsp:sp>
    <dsp:sp modelId="{C15A539C-F5B0-4C5A-B3FB-89C108545E46}">
      <dsp:nvSpPr>
        <dsp:cNvPr id="0" name=""/>
        <dsp:cNvSpPr/>
      </dsp:nvSpPr>
      <dsp:spPr>
        <a:xfrm>
          <a:off x="457971" y="692227"/>
          <a:ext cx="532135" cy="5321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D4B8A-CCA3-48BB-9A84-65EC37F07FCF}">
      <dsp:nvSpPr>
        <dsp:cNvPr id="0" name=""/>
        <dsp:cNvSpPr/>
      </dsp:nvSpPr>
      <dsp:spPr>
        <a:xfrm rot="10800000">
          <a:off x="724039" y="1383209"/>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How to obtain a quote for translation</a:t>
          </a:r>
          <a:endParaRPr lang="en-GB" sz="1500" kern="1200" dirty="0"/>
        </a:p>
      </dsp:txBody>
      <dsp:txXfrm rot="10800000">
        <a:off x="857073" y="1383209"/>
        <a:ext cx="2213346" cy="532135"/>
      </dsp:txXfrm>
    </dsp:sp>
    <dsp:sp modelId="{79BECF76-3E08-4725-8730-02DA7C4FE815}">
      <dsp:nvSpPr>
        <dsp:cNvPr id="0" name=""/>
        <dsp:cNvSpPr/>
      </dsp:nvSpPr>
      <dsp:spPr>
        <a:xfrm>
          <a:off x="457971" y="1383209"/>
          <a:ext cx="532135" cy="5321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6ACED-1648-4072-B90A-B0D17DB63E49}">
      <dsp:nvSpPr>
        <dsp:cNvPr id="0" name=""/>
        <dsp:cNvSpPr/>
      </dsp:nvSpPr>
      <dsp:spPr>
        <a:xfrm rot="10800000">
          <a:off x="724039" y="2074192"/>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How to order translations</a:t>
          </a:r>
          <a:endParaRPr lang="en-GB" sz="1500" kern="1200" dirty="0"/>
        </a:p>
      </dsp:txBody>
      <dsp:txXfrm rot="10800000">
        <a:off x="857073" y="2074192"/>
        <a:ext cx="2213346" cy="532135"/>
      </dsp:txXfrm>
    </dsp:sp>
    <dsp:sp modelId="{D8D27378-A336-4DF8-8366-01FBAA517EB9}">
      <dsp:nvSpPr>
        <dsp:cNvPr id="0" name=""/>
        <dsp:cNvSpPr/>
      </dsp:nvSpPr>
      <dsp:spPr>
        <a:xfrm>
          <a:off x="457971" y="2074192"/>
          <a:ext cx="532135" cy="5321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C27FF-A496-4DEF-948E-9D42AE0EC711}">
      <dsp:nvSpPr>
        <dsp:cNvPr id="0" name=""/>
        <dsp:cNvSpPr/>
      </dsp:nvSpPr>
      <dsp:spPr>
        <a:xfrm rot="10800000">
          <a:off x="724039" y="2765174"/>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How to order interpreting services</a:t>
          </a:r>
          <a:endParaRPr lang="en-GB" sz="1500" kern="1200" dirty="0"/>
        </a:p>
      </dsp:txBody>
      <dsp:txXfrm rot="10800000">
        <a:off x="857073" y="2765174"/>
        <a:ext cx="2213346" cy="532135"/>
      </dsp:txXfrm>
    </dsp:sp>
    <dsp:sp modelId="{98E9A8F2-0FA7-4227-90C7-AD41243565D9}">
      <dsp:nvSpPr>
        <dsp:cNvPr id="0" name=""/>
        <dsp:cNvSpPr/>
      </dsp:nvSpPr>
      <dsp:spPr>
        <a:xfrm>
          <a:off x="457971" y="2765174"/>
          <a:ext cx="532135" cy="53213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FEC10-D3F3-4C9F-A5AC-40950E31C0E4}">
      <dsp:nvSpPr>
        <dsp:cNvPr id="0" name=""/>
        <dsp:cNvSpPr/>
      </dsp:nvSpPr>
      <dsp:spPr>
        <a:xfrm rot="10800000">
          <a:off x="724039" y="3456157"/>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en-GB" sz="1500" kern="1200" dirty="0" smtClean="0"/>
            <a:t>i plus and review plus User Guides</a:t>
          </a:r>
          <a:endParaRPr lang="en-GB" sz="1500" kern="1200" dirty="0"/>
        </a:p>
      </dsp:txBody>
      <dsp:txXfrm rot="10800000">
        <a:off x="857073" y="3456157"/>
        <a:ext cx="2213346" cy="532135"/>
      </dsp:txXfrm>
    </dsp:sp>
    <dsp:sp modelId="{50A7981C-D20A-4D2B-9A70-772121A748A3}">
      <dsp:nvSpPr>
        <dsp:cNvPr id="0" name=""/>
        <dsp:cNvSpPr/>
      </dsp:nvSpPr>
      <dsp:spPr>
        <a:xfrm>
          <a:off x="457971" y="3456157"/>
          <a:ext cx="532135" cy="53213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9287C-DB2A-4595-93F2-23F704D76A9C}">
      <dsp:nvSpPr>
        <dsp:cNvPr id="0" name=""/>
        <dsp:cNvSpPr/>
      </dsp:nvSpPr>
      <dsp:spPr>
        <a:xfrm rot="10800000">
          <a:off x="724039" y="4147139"/>
          <a:ext cx="2346380" cy="5321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57" tIns="57150" rIns="106680" bIns="57150" numCol="1" spcCol="1270" anchor="ctr" anchorCtr="0">
          <a:noAutofit/>
        </a:bodyPr>
        <a:lstStyle/>
        <a:p>
          <a:pPr lvl="0" algn="ctr" defTabSz="666750" rtl="0">
            <a:lnSpc>
              <a:spcPct val="90000"/>
            </a:lnSpc>
            <a:spcBef>
              <a:spcPct val="0"/>
            </a:spcBef>
            <a:spcAft>
              <a:spcPct val="35000"/>
            </a:spcAft>
          </a:pPr>
          <a:r>
            <a:rPr lang="en-US" sz="1500" kern="1200" dirty="0" smtClean="0"/>
            <a:t>Translation and interpreting prices</a:t>
          </a:r>
          <a:endParaRPr lang="en-GB" sz="1500" kern="1200" dirty="0"/>
        </a:p>
      </dsp:txBody>
      <dsp:txXfrm rot="10800000">
        <a:off x="857073" y="4147139"/>
        <a:ext cx="2213346" cy="532135"/>
      </dsp:txXfrm>
    </dsp:sp>
    <dsp:sp modelId="{AD53D4DE-BB25-488D-B65C-9BB5A6E15C8C}">
      <dsp:nvSpPr>
        <dsp:cNvPr id="0" name=""/>
        <dsp:cNvSpPr/>
      </dsp:nvSpPr>
      <dsp:spPr>
        <a:xfrm>
          <a:off x="457971" y="4147139"/>
          <a:ext cx="532135" cy="53213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75E1F-4E84-44C8-83D3-9D1A8FF35EFB}" type="datetimeFigureOut">
              <a:rPr lang="en-GB" smtClean="0"/>
              <a:pPr/>
              <a:t>30/09/2016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36019-13A4-427C-B913-0320EF30CCEA}" type="slidenum">
              <a:rPr lang="en-GB" smtClean="0"/>
              <a:pPr/>
              <a:t>‹#›</a:t>
            </a:fld>
            <a:endParaRPr lang="en-GB"/>
          </a:p>
        </p:txBody>
      </p:sp>
    </p:spTree>
    <p:extLst>
      <p:ext uri="{BB962C8B-B14F-4D97-AF65-F5344CB8AC3E}">
        <p14:creationId xmlns:p14="http://schemas.microsoft.com/office/powerpoint/2010/main" val="259439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ranslateplu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AD15B5CD-7909-4353-B3B4-2FD4FF934892}" type="slidenum">
              <a:rPr lang="en-GB" smtClean="0"/>
              <a:pPr/>
              <a:t>1</a:t>
            </a:fld>
            <a:endParaRPr lang="en-GB" dirty="0"/>
          </a:p>
        </p:txBody>
      </p:sp>
    </p:spTree>
    <p:extLst>
      <p:ext uri="{BB962C8B-B14F-4D97-AF65-F5344CB8AC3E}">
        <p14:creationId xmlns:p14="http://schemas.microsoft.com/office/powerpoint/2010/main" val="355462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noProof="0" dirty="0" smtClean="0"/>
              <a:t>At translate</a:t>
            </a:r>
            <a:r>
              <a:rPr lang="en-GB" baseline="0" noProof="0" dirty="0" smtClean="0"/>
              <a:t> plus, we believe that there are 3 elements that enhance our quality control process: </a:t>
            </a:r>
          </a:p>
          <a:p>
            <a:endParaRPr lang="en-GB" baseline="0" noProof="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baseline="0" noProof="0" dirty="0" smtClean="0"/>
              <a:t>Linguists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smtClean="0"/>
              <a:t>Using native-speaker translators that</a:t>
            </a:r>
            <a:r>
              <a:rPr lang="en-GB" baseline="0" noProof="0" dirty="0" smtClean="0"/>
              <a:t> hold</a:t>
            </a:r>
            <a:r>
              <a:rPr lang="en-GB" noProof="0" dirty="0" smtClean="0"/>
              <a:t> a degree in translation,</a:t>
            </a:r>
            <a:r>
              <a:rPr lang="en-GB" baseline="0" noProof="0" dirty="0" smtClean="0"/>
              <a:t> have </a:t>
            </a:r>
            <a:r>
              <a:rPr lang="en-GB" noProof="0" dirty="0" smtClean="0"/>
              <a:t>sufficient translation experience and a specialisation in a particular field. We also</a:t>
            </a:r>
            <a:r>
              <a:rPr lang="en-GB" baseline="0" noProof="0" dirty="0" smtClean="0"/>
              <a:t> </a:t>
            </a:r>
            <a:r>
              <a:rPr lang="en-GB" noProof="0" dirty="0" smtClean="0"/>
              <a:t>encourage linguists to focus on no more than 2 subject matter areas and/or two source languages when translating into their own mother tongue.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smtClean="0"/>
              <a:t>We</a:t>
            </a:r>
            <a:r>
              <a:rPr lang="en-GB" baseline="0" noProof="0" dirty="0" smtClean="0"/>
              <a:t> will use the same linguists all the time which means they will become Mondelēz experts.</a:t>
            </a:r>
            <a:endParaRPr lang="en-GB" noProof="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smtClean="0"/>
              <a:t>Our linguistic certification and monitoring programme seeks to eliminate under-performing linguists.</a:t>
            </a:r>
            <a:r>
              <a:rPr lang="en-GB" baseline="0" noProof="0" dirty="0" smtClean="0"/>
              <a:t> This is </a:t>
            </a:r>
            <a:r>
              <a:rPr lang="en-GB" noProof="0" dirty="0" smtClean="0"/>
              <a:t>when underperformance continues despite warnings and additional training, as we require all of our linguists to work towards the same high standards.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noProof="0" dirty="0" smtClean="0"/>
              <a:t>Technology</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smtClean="0"/>
              <a:t>The use of glossaries is enforced by applying translation memory technology to every editable translation assignment and using smart QA technology. Examples of such QA technology would be Multiterm and XBench. Multiterm is a terminology management software that seamlessly integrates with translation memory tools such as Trados and would instantly flag up a core term to the linguists involved in the translation project. XBench is a quality management software which checks source and target content for possible terminology and numerical mismatches or missing sentences.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noProof="0" dirty="0" smtClean="0"/>
              <a:t>Information Management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smtClean="0"/>
              <a:t>In addition to including an independent proofreading and editing step, we support our linguists with multilingual glossaries provided by clients and our terminologists.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smtClean="0"/>
              <a:t>On a stylistic and project management level,</a:t>
            </a:r>
            <a:r>
              <a:rPr lang="en-GB" baseline="0" noProof="0" dirty="0" smtClean="0"/>
              <a:t> </a:t>
            </a:r>
            <a:r>
              <a:rPr lang="en-GB" noProof="0" dirty="0" smtClean="0"/>
              <a:t>we strive to compile company,</a:t>
            </a:r>
            <a:r>
              <a:rPr lang="en-GB" baseline="0" noProof="0" dirty="0" smtClean="0"/>
              <a:t> </a:t>
            </a:r>
            <a:r>
              <a:rPr lang="en-GB" noProof="0" dirty="0" smtClean="0"/>
              <a:t>department</a:t>
            </a:r>
            <a:r>
              <a:rPr lang="en-GB" baseline="0" noProof="0" dirty="0" smtClean="0"/>
              <a:t> </a:t>
            </a:r>
            <a:r>
              <a:rPr lang="en-GB" noProof="0" dirty="0" smtClean="0"/>
              <a:t>or brand-specific style and design guides for our clients to capture specific conventions with regards to tone of voice, numerical values (e.g. date and currency formats</a:t>
            </a:r>
            <a:r>
              <a:rPr lang="en-GB" baseline="0" noProof="0" dirty="0" smtClean="0"/>
              <a:t> or </a:t>
            </a:r>
            <a:r>
              <a:rPr lang="en-GB" noProof="0" dirty="0" smtClean="0"/>
              <a:t>weight) and layout requirements. Project checklists for linguists and internal personnel at translate plus (e.g. Quality Mangers, Project Managers or DTP specialists) ensure that those agreements are followed</a:t>
            </a:r>
            <a:r>
              <a:rPr lang="en-GB" baseline="0" noProof="0" dirty="0" smtClean="0"/>
              <a:t> </a:t>
            </a:r>
            <a:r>
              <a:rPr lang="en-GB" noProof="0" dirty="0" smtClean="0"/>
              <a:t>and in the right order.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noProof="0" dirty="0" smtClean="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9123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global</a:t>
            </a:r>
            <a:r>
              <a:rPr lang="en-GB" baseline="0" dirty="0" smtClean="0"/>
              <a:t> account team for Mondelēz. During the start up phase, the Project Management Team and </a:t>
            </a:r>
            <a:r>
              <a:rPr lang="en-GB" baseline="0" smtClean="0"/>
              <a:t>Account Manager will </a:t>
            </a:r>
            <a:r>
              <a:rPr lang="en-GB" baseline="0" dirty="0" smtClean="0"/>
              <a:t>be the primary points of contact. </a:t>
            </a:r>
          </a:p>
          <a:p>
            <a:endParaRPr lang="en-GB" baseline="0" dirty="0" smtClean="0"/>
          </a:p>
          <a:p>
            <a:r>
              <a:rPr lang="en-GB" baseline="0" dirty="0" smtClean="0"/>
              <a:t>The Project Management Team will be supported by local Partners and dedicated Mondelēz Project Managers, terminology specialists, interpreters and translators who are all industry experts and very experienced. We at translate plus know how important it is that every project is completed with a high standard of quality and service. </a:t>
            </a:r>
          </a:p>
          <a:p>
            <a:endParaRPr lang="en-GB" baseline="0" dirty="0" smtClean="0"/>
          </a:p>
          <a:p>
            <a:r>
              <a:rPr lang="en-GB" baseline="0" dirty="0" smtClean="0"/>
              <a:t>To ensure that all employees as well as external linguists have access to the relevant information and receive the training they require, we have a dedicated Training Manager for the team, Serena. </a:t>
            </a:r>
          </a:p>
          <a:p>
            <a:endParaRPr lang="en-GB" baseline="0" dirty="0" smtClean="0"/>
          </a:p>
          <a:p>
            <a:r>
              <a:rPr lang="en-GB" baseline="0" dirty="0" smtClean="0"/>
              <a:t>The technical support teams include our IT department, developers, DTP specialists and localisation engineers, who are all in-house. </a:t>
            </a:r>
          </a:p>
          <a:p>
            <a:endParaRPr lang="en-GB" baseline="0" dirty="0" smtClean="0"/>
          </a:p>
          <a:p>
            <a:r>
              <a:rPr lang="en-GB" baseline="0" dirty="0" smtClean="0"/>
              <a:t>Our Linguistic Resources team is in charge of sourcing and certifying suitable linguists as well as carrying out independent internal quality audits in conjunction with our QA team. </a:t>
            </a:r>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21645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r>
            <a:br>
              <a:rPr lang="en-GB" dirty="0" smtClean="0"/>
            </a:br>
            <a:endParaRPr lang="en-GB" dirty="0"/>
          </a:p>
        </p:txBody>
      </p:sp>
      <p:sp>
        <p:nvSpPr>
          <p:cNvPr id="4" name="Footer Placeholder 3"/>
          <p:cNvSpPr>
            <a:spLocks noGrp="1"/>
          </p:cNvSpPr>
          <p:nvPr>
            <p:ph type="ft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61101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plus is our online</a:t>
            </a:r>
            <a:r>
              <a:rPr lang="en-GB" sz="1200" kern="1200" baseline="0" dirty="0" smtClean="0">
                <a:solidFill>
                  <a:schemeClr val="tx1"/>
                </a:solidFill>
                <a:effectLst/>
                <a:latin typeface="+mn-lt"/>
                <a:ea typeface="+mn-ea"/>
                <a:cs typeface="+mn-cs"/>
              </a:rPr>
              <a:t> translation and language management platform that we will make part of our service offering to </a:t>
            </a:r>
            <a:r>
              <a:rPr lang="en-GB" baseline="0" dirty="0" smtClean="0"/>
              <a:t>Mondelēz</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Within this platform you have access to a number of applications, each designed to streamline your translation process, leading to a reduction in time and cost on every job submitted via this method.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translate plus offer</a:t>
            </a:r>
            <a:r>
              <a:rPr lang="en-GB" sz="1200" kern="1200" baseline="0" dirty="0" smtClean="0">
                <a:solidFill>
                  <a:schemeClr val="tx1"/>
                </a:solidFill>
                <a:effectLst/>
                <a:latin typeface="+mn-lt"/>
                <a:ea typeface="+mn-ea"/>
                <a:cs typeface="+mn-cs"/>
              </a:rPr>
              <a:t> a number of tailored solutions </a:t>
            </a:r>
            <a:r>
              <a:rPr lang="en-GB" sz="1200" kern="1200" dirty="0" smtClean="0">
                <a:solidFill>
                  <a:schemeClr val="tx1"/>
                </a:solidFill>
                <a:effectLst/>
                <a:latin typeface="+mn-lt"/>
                <a:ea typeface="+mn-ea"/>
                <a:cs typeface="+mn-cs"/>
              </a:rPr>
              <a:t>such as match plus, review plus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many </a:t>
            </a:r>
            <a:r>
              <a:rPr lang="en-GB" sz="1200" kern="1200" dirty="0" smtClean="0">
                <a:solidFill>
                  <a:schemeClr val="tx1"/>
                </a:solidFill>
                <a:effectLst/>
                <a:latin typeface="+mn-lt"/>
                <a:ea typeface="+mn-ea"/>
                <a:cs typeface="+mn-cs"/>
              </a:rPr>
              <a:t>others. We closely follow industry trends and current solutions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as far as we know, a number of our solutions, for example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plus, our Translation Management System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all of its functionality, are something no other language services company is able to offer to clients in its entirety.</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Its primary features are: </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allows secure messaging and document sharing (virtual data room) utilising 128-bit SSL encryption – the same as that used for internet banking</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incorporates password-protected user access with customised permission levels</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allows 24/7 access via any standard web browser</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available in any language(s)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needed</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allows access to </a:t>
            </a:r>
            <a:r>
              <a:rPr lang="en-GB" sz="1200" b="1" kern="1200" dirty="0" smtClean="0">
                <a:solidFill>
                  <a:schemeClr val="tx1"/>
                </a:solidFill>
                <a:effectLst/>
                <a:latin typeface="+mn-lt"/>
                <a:ea typeface="+mn-ea"/>
                <a:cs typeface="+mn-cs"/>
              </a:rPr>
              <a:t>real-time project status information</a:t>
            </a:r>
            <a:endParaRPr lang="en-GB" sz="1200" b="0" kern="1200" dirty="0" smtClean="0">
              <a:solidFill>
                <a:schemeClr val="tx1"/>
              </a:solidFill>
              <a:effectLst/>
              <a:latin typeface="+mn-lt"/>
              <a:ea typeface="+mn-ea"/>
              <a:cs typeface="+mn-cs"/>
            </a:endParaRPr>
          </a:p>
          <a:p>
            <a:pPr marL="171450" lvl="0" indent="-171450">
              <a:buFont typeface="Courier New" panose="02070309020205020404" pitchFamily="49" charset="0"/>
              <a:buChar char="o"/>
            </a:pPr>
            <a:r>
              <a:rPr lang="en-GB" sz="1200" b="1" kern="1200" dirty="0" smtClean="0">
                <a:solidFill>
                  <a:schemeClr val="tx1"/>
                </a:solidFill>
                <a:effectLst/>
                <a:latin typeface="+mn-lt"/>
                <a:ea typeface="+mn-ea"/>
                <a:cs typeface="+mn-cs"/>
              </a:rPr>
              <a:t>project archive </a:t>
            </a:r>
            <a:endParaRPr lang="en-GB" sz="1200" kern="1200" dirty="0" smtClean="0">
              <a:solidFill>
                <a:schemeClr val="tx1"/>
              </a:solidFill>
              <a:effectLst/>
              <a:latin typeface="+mn-lt"/>
              <a:ea typeface="+mn-ea"/>
              <a:cs typeface="+mn-cs"/>
            </a:endParaRP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allows </a:t>
            </a:r>
            <a:r>
              <a:rPr lang="en-GB" sz="1200" b="1" kern="1200" dirty="0" smtClean="0">
                <a:solidFill>
                  <a:schemeClr val="tx1"/>
                </a:solidFill>
                <a:effectLst/>
                <a:latin typeface="+mn-lt"/>
                <a:ea typeface="+mn-ea"/>
                <a:cs typeface="+mn-cs"/>
              </a:rPr>
              <a:t>24-hour access to translation memories and glossaries</a:t>
            </a:r>
            <a:endParaRPr lang="en-GB" sz="1200" kern="1200" dirty="0" smtClean="0">
              <a:solidFill>
                <a:schemeClr val="tx1"/>
              </a:solidFill>
              <a:effectLst/>
              <a:latin typeface="+mn-lt"/>
              <a:ea typeface="+mn-ea"/>
              <a:cs typeface="+mn-cs"/>
            </a:endParaRP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integrated </a:t>
            </a:r>
            <a:r>
              <a:rPr lang="en-GB" sz="1200" b="1" kern="1200" dirty="0" smtClean="0">
                <a:solidFill>
                  <a:schemeClr val="tx1"/>
                </a:solidFill>
                <a:effectLst/>
                <a:latin typeface="+mn-lt"/>
                <a:ea typeface="+mn-ea"/>
                <a:cs typeface="+mn-cs"/>
              </a:rPr>
              <a:t>reporting tools</a:t>
            </a:r>
            <a:r>
              <a:rPr lang="en-GB" sz="1200" kern="1200" dirty="0" smtClean="0">
                <a:solidFill>
                  <a:schemeClr val="tx1"/>
                </a:solidFill>
                <a:effectLst/>
                <a:latin typeface="+mn-lt"/>
                <a:ea typeface="+mn-ea"/>
                <a:cs typeface="+mn-cs"/>
              </a:rPr>
              <a:t> show spend and word count statistics over a specific time period</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can integrate with websites, CMS, DMS, e-procurement systems and database applications</a:t>
            </a:r>
          </a:p>
          <a:p>
            <a:pPr marL="171450" lvl="0" indent="-171450">
              <a:buFont typeface="Courier New" panose="02070309020205020404" pitchFamily="49" charset="0"/>
              <a:buChar char="o"/>
            </a:pPr>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review plus component</a:t>
            </a:r>
            <a:r>
              <a:rPr lang="en-GB" sz="1200" kern="1200" dirty="0" smtClean="0">
                <a:solidFill>
                  <a:schemeClr val="tx1"/>
                </a:solidFill>
                <a:effectLst/>
                <a:latin typeface="+mn-lt"/>
                <a:ea typeface="+mn-ea"/>
                <a:cs typeface="+mn-cs"/>
              </a:rPr>
              <a:t> allows clients to approve translations before they go live in a simple dual-language table, regardless of the original format</a:t>
            </a:r>
          </a:p>
        </p:txBody>
      </p:sp>
      <p:sp>
        <p:nvSpPr>
          <p:cNvPr id="4" name="Slide Number Placeholder 3"/>
          <p:cNvSpPr>
            <a:spLocks noGrp="1"/>
          </p:cNvSpPr>
          <p:nvPr>
            <p:ph type="sldNum" sz="quarter" idx="10"/>
          </p:nvPr>
        </p:nvSpPr>
        <p:spPr/>
        <p:txBody>
          <a:bodyPr/>
          <a:lstStyle/>
          <a:p>
            <a:fld id="{CB00E7AE-20D7-45E8-8F3B-4662A4D9601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86672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addition to translation memory</a:t>
            </a:r>
            <a:r>
              <a:rPr lang="en-GB" baseline="0" dirty="0" smtClean="0"/>
              <a:t> technology</a:t>
            </a:r>
            <a:r>
              <a:rPr lang="en-GB" dirty="0" smtClean="0"/>
              <a:t>, the use of project management technology such as our online translation management platform, </a:t>
            </a:r>
            <a:r>
              <a:rPr lang="en-GB" dirty="0" err="1" smtClean="0"/>
              <a:t>i</a:t>
            </a:r>
            <a:r>
              <a:rPr lang="en-GB" dirty="0" smtClean="0"/>
              <a:t> plus, in conjunction with its powerful content review module, review plus,</a:t>
            </a:r>
            <a:r>
              <a:rPr lang="en-GB" baseline="0" dirty="0" smtClean="0"/>
              <a:t> </a:t>
            </a:r>
            <a:r>
              <a:rPr lang="en-GB" dirty="0" smtClean="0"/>
              <a:t>further decreases project management time on our clients' side by at least 18% (customer survey carried out in 2014). Thanks to our suite of internally developed tools, which includes a file processing tool called processor plus, we are in a position to absorb project management costs irrespective of the number of target languages involved in a project. </a:t>
            </a:r>
          </a:p>
          <a:p>
            <a:endParaRPr lang="en-GB" dirty="0" smtClean="0"/>
          </a:p>
          <a:p>
            <a:r>
              <a:rPr lang="en-GB" dirty="0" smtClean="0"/>
              <a:t>Why is</a:t>
            </a:r>
            <a:r>
              <a:rPr lang="en-GB" baseline="0" dirty="0" smtClean="0"/>
              <a:t> </a:t>
            </a:r>
            <a:r>
              <a:rPr lang="en-GB" baseline="0" dirty="0" err="1" smtClean="0"/>
              <a:t>i</a:t>
            </a:r>
            <a:r>
              <a:rPr lang="en-GB" baseline="0" dirty="0" smtClean="0"/>
              <a:t> plus good for you? </a:t>
            </a:r>
          </a:p>
          <a:p>
            <a:pPr marL="171450" indent="-171450">
              <a:buFont typeface="Courier New" panose="02070309020205020404" pitchFamily="49" charset="0"/>
              <a:buChar char="o"/>
            </a:pPr>
            <a:r>
              <a:rPr lang="en-GB" sz="1200" b="1" i="0" u="none" strike="noStrike" kern="1200" baseline="0" dirty="0" smtClean="0">
                <a:solidFill>
                  <a:schemeClr val="tx1"/>
                </a:solidFill>
                <a:latin typeface="+mn-lt"/>
                <a:ea typeface="+mn-ea"/>
                <a:cs typeface="+mn-cs"/>
              </a:rPr>
              <a:t>Save time </a:t>
            </a:r>
            <a:r>
              <a:rPr lang="en-GB" sz="1200" b="0" i="0" u="none" strike="noStrike" kern="1200" baseline="0" dirty="0" smtClean="0">
                <a:solidFill>
                  <a:schemeClr val="tx1"/>
                </a:solidFill>
                <a:latin typeface="+mn-lt"/>
                <a:ea typeface="+mn-ea"/>
                <a:cs typeface="+mn-cs"/>
              </a:rPr>
              <a:t>with a centralised platform, allowing you to see at a glance all of your organisation’s translation usage </a:t>
            </a:r>
          </a:p>
          <a:p>
            <a:pPr marL="171450" indent="-171450">
              <a:buFont typeface="Courier New" panose="02070309020205020404" pitchFamily="49" charset="0"/>
              <a:buChar char="o"/>
            </a:pPr>
            <a:r>
              <a:rPr lang="en-GB" sz="1200" b="0" i="0" u="none" strike="noStrike" kern="1200" baseline="0" dirty="0" smtClean="0">
                <a:solidFill>
                  <a:schemeClr val="tx1"/>
                </a:solidFill>
                <a:latin typeface="+mn-lt"/>
                <a:ea typeface="+mn-ea"/>
                <a:cs typeface="+mn-cs"/>
              </a:rPr>
              <a:t>Benefit from </a:t>
            </a:r>
            <a:r>
              <a:rPr lang="en-GB" sz="1200" b="1" i="0" u="none" strike="noStrike" kern="1200" baseline="0" dirty="0" smtClean="0">
                <a:solidFill>
                  <a:schemeClr val="tx1"/>
                </a:solidFill>
                <a:latin typeface="+mn-lt"/>
                <a:ea typeface="+mn-ea"/>
                <a:cs typeface="+mn-cs"/>
              </a:rPr>
              <a:t>consistency across your brand</a:t>
            </a:r>
            <a:r>
              <a:rPr lang="en-GB" sz="1200" b="0" i="0" u="none" strike="noStrike" kern="1200" baseline="0" dirty="0" smtClean="0">
                <a:solidFill>
                  <a:schemeClr val="tx1"/>
                </a:solidFill>
                <a:latin typeface="+mn-lt"/>
                <a:ea typeface="+mn-ea"/>
                <a:cs typeface="+mn-cs"/>
              </a:rPr>
              <a:t>, thanks to the automatic updating of translation memories </a:t>
            </a:r>
          </a:p>
          <a:p>
            <a:pPr marL="171450" indent="-171450">
              <a:buFont typeface="Courier New" panose="02070309020205020404" pitchFamily="49" charset="0"/>
              <a:buChar char="o"/>
            </a:pPr>
            <a:r>
              <a:rPr lang="en-GB" sz="1200" b="1" i="0" u="none" strike="noStrike" kern="1200" baseline="0" dirty="0" smtClean="0">
                <a:solidFill>
                  <a:schemeClr val="tx1"/>
                </a:solidFill>
                <a:latin typeface="+mn-lt"/>
                <a:ea typeface="+mn-ea"/>
                <a:cs typeface="+mn-cs"/>
              </a:rPr>
              <a:t>Reduce costs</a:t>
            </a:r>
            <a:r>
              <a:rPr lang="en-GB" sz="1200" b="0" i="0" u="none" strike="noStrike" kern="1200" baseline="0" dirty="0" smtClean="0">
                <a:solidFill>
                  <a:schemeClr val="tx1"/>
                </a:solidFill>
                <a:latin typeface="+mn-lt"/>
                <a:ea typeface="+mn-ea"/>
                <a:cs typeface="+mn-cs"/>
              </a:rPr>
              <a:t> due to memory savings and decreased management overhead and reviewer time </a:t>
            </a:r>
          </a:p>
          <a:p>
            <a:pPr marL="171450" indent="-171450">
              <a:buFont typeface="Courier New" panose="02070309020205020404" pitchFamily="49" charset="0"/>
              <a:buChar char="o"/>
            </a:pPr>
            <a:r>
              <a:rPr lang="en-GB" sz="1200" b="0" i="0" u="none" strike="noStrike" kern="1200" baseline="0" dirty="0" smtClean="0">
                <a:solidFill>
                  <a:schemeClr val="tx1"/>
                </a:solidFill>
                <a:latin typeface="+mn-lt"/>
                <a:ea typeface="+mn-ea"/>
                <a:cs typeface="+mn-cs"/>
              </a:rPr>
              <a:t>Gain </a:t>
            </a:r>
            <a:r>
              <a:rPr lang="en-GB" sz="1200" b="1" i="0" u="none" strike="noStrike" kern="1200" baseline="0" dirty="0" smtClean="0">
                <a:solidFill>
                  <a:schemeClr val="tx1"/>
                </a:solidFill>
                <a:latin typeface="+mn-lt"/>
                <a:ea typeface="+mn-ea"/>
                <a:cs typeface="+mn-cs"/>
              </a:rPr>
              <a:t>complete transparency</a:t>
            </a:r>
            <a:r>
              <a:rPr lang="en-GB" sz="1200" b="0" i="0" u="none" strike="noStrike" kern="1200" baseline="0" dirty="0" smtClean="0">
                <a:solidFill>
                  <a:schemeClr val="tx1"/>
                </a:solidFill>
                <a:latin typeface="+mn-lt"/>
                <a:ea typeface="+mn-ea"/>
                <a:cs typeface="+mn-cs"/>
              </a:rPr>
              <a:t>, with instant reporting on spend, review statistics, deadlines and more </a:t>
            </a:r>
          </a:p>
          <a:p>
            <a:pPr marL="171450" indent="-171450">
              <a:buFont typeface="Courier New" panose="02070309020205020404" pitchFamily="49" charset="0"/>
              <a:buChar char="o"/>
            </a:pPr>
            <a:r>
              <a:rPr lang="en-GB" sz="1200" b="0" i="0" u="none" strike="noStrike" kern="1200" baseline="0" dirty="0" smtClean="0">
                <a:solidFill>
                  <a:schemeClr val="tx1"/>
                </a:solidFill>
                <a:latin typeface="+mn-lt"/>
                <a:ea typeface="+mn-ea"/>
                <a:cs typeface="+mn-cs"/>
              </a:rPr>
              <a:t>Customise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plus to </a:t>
            </a:r>
            <a:r>
              <a:rPr lang="en-GB" sz="1200" b="1" i="0" u="none" strike="noStrike" kern="1200" baseline="0" dirty="0" smtClean="0">
                <a:solidFill>
                  <a:schemeClr val="tx1"/>
                </a:solidFill>
                <a:latin typeface="+mn-lt"/>
                <a:ea typeface="+mn-ea"/>
                <a:cs typeface="+mn-cs"/>
              </a:rPr>
              <a:t>meet your exact requirements </a:t>
            </a:r>
            <a:r>
              <a:rPr lang="en-GB" sz="1200" b="0" i="0" u="none" strike="noStrike" kern="1200" baseline="0" dirty="0" smtClean="0">
                <a:solidFill>
                  <a:schemeClr val="tx1"/>
                </a:solidFill>
                <a:latin typeface="+mn-lt"/>
                <a:ea typeface="+mn-ea"/>
                <a:cs typeface="+mn-cs"/>
              </a:rPr>
              <a:t>– if there is something extra you need, we can build it for you! </a:t>
            </a:r>
          </a:p>
          <a:p>
            <a:endParaRPr lang="en-GB" dirty="0" smtClean="0"/>
          </a:p>
        </p:txBody>
      </p:sp>
      <p:sp>
        <p:nvSpPr>
          <p:cNvPr id="4" name="Footer Placeholder 3"/>
          <p:cNvSpPr>
            <a:spLocks noGrp="1"/>
          </p:cNvSpPr>
          <p:nvPr>
            <p:ph type="ft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36208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54339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C136019-13A4-427C-B913-0320EF30CCEA}" type="slidenum">
              <a:rPr lang="en-GB" smtClean="0"/>
              <a:pPr/>
              <a:t>17</a:t>
            </a:fld>
            <a:endParaRPr lang="en-GB"/>
          </a:p>
        </p:txBody>
      </p:sp>
    </p:spTree>
    <p:extLst>
      <p:ext uri="{BB962C8B-B14F-4D97-AF65-F5344CB8AC3E}">
        <p14:creationId xmlns:p14="http://schemas.microsoft.com/office/powerpoint/2010/main" val="170976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noProof="0" dirty="0">
              <a:solidFill>
                <a:srgbClr val="FF0000"/>
              </a:solidFill>
            </a:endParaRPr>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79291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noProof="0" dirty="0" smtClean="0">
              <a:solidFill>
                <a:srgbClr val="FF0000"/>
              </a:solidFill>
            </a:endParaRPr>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792917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noProof="0"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79291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smtClean="0"/>
          </a:p>
        </p:txBody>
      </p:sp>
      <p:sp>
        <p:nvSpPr>
          <p:cNvPr id="4" name="Footer Placeholder 3"/>
          <p:cNvSpPr>
            <a:spLocks noGrp="1"/>
          </p:cNvSpPr>
          <p:nvPr>
            <p:ph type="ft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20627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noProof="0" dirty="0">
              <a:solidFill>
                <a:srgbClr val="FF0000"/>
              </a:solidFill>
            </a:endParaRPr>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79291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noProof="0"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112460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noProof="0"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112460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representative project workflow is as follows:</a:t>
            </a:r>
          </a:p>
          <a:p>
            <a:endParaRPr lang="en-GB" dirty="0" smtClean="0"/>
          </a:p>
          <a:p>
            <a:r>
              <a:rPr lang="en-GB" dirty="0" smtClean="0"/>
              <a:t>1. </a:t>
            </a:r>
            <a:r>
              <a:rPr lang="en-GB" noProof="0" dirty="0" smtClean="0"/>
              <a:t>translate</a:t>
            </a:r>
            <a:r>
              <a:rPr lang="en-GB" baseline="0" noProof="0" dirty="0" smtClean="0"/>
              <a:t> plus receive an enquiry or a job from any of Mondelēz markets via </a:t>
            </a:r>
            <a:r>
              <a:rPr lang="en-GB" baseline="0" noProof="0" dirty="0" err="1" smtClean="0"/>
              <a:t>i</a:t>
            </a:r>
            <a:r>
              <a:rPr lang="en-GB" baseline="0" noProof="0" dirty="0" smtClean="0"/>
              <a:t> plus. In </a:t>
            </a:r>
            <a:r>
              <a:rPr lang="en-GB" baseline="0" noProof="0" dirty="0" err="1" smtClean="0"/>
              <a:t>i</a:t>
            </a:r>
            <a:r>
              <a:rPr lang="en-GB" baseline="0" noProof="0" dirty="0" smtClean="0"/>
              <a:t> plus you can choose to proceed with the job directly or to obtain a quote first. </a:t>
            </a:r>
            <a:r>
              <a:rPr lang="en-GB" dirty="0" smtClean="0"/>
              <a:t>At the project setup stage, the translate plus Project Director for Mondelēz will discuss all necessary aspects of the project with the requesting party</a:t>
            </a:r>
            <a:r>
              <a:rPr lang="en-GB" baseline="0" dirty="0" smtClean="0"/>
              <a:t> </a:t>
            </a:r>
            <a:r>
              <a:rPr lang="en-GB" dirty="0" smtClean="0"/>
              <a:t>and will be responsible for arranging schedules with all project stakeholders. All information is entered into our internal job management system, which helps to prevent delays or unexpected “bottlenecks” through its built-in enterprise resource planning tools. The Project Director will be supported by the Account Manager who will assist Mondelēz with review meetings, commercial and other enquiries. </a:t>
            </a:r>
          </a:p>
          <a:p>
            <a:endParaRPr lang="en-GB" dirty="0" smtClean="0"/>
          </a:p>
          <a:p>
            <a:r>
              <a:rPr lang="en-GB" dirty="0" smtClean="0"/>
              <a:t>2.  Any pre-processing or extraction processes (e.g. for XML and XBRL files, or DTP formats) are undertaken in conjunction with our technical teams</a:t>
            </a:r>
            <a:r>
              <a:rPr lang="en-GB" baseline="0" dirty="0" smtClean="0"/>
              <a:t> </a:t>
            </a:r>
            <a:r>
              <a:rPr lang="en-GB" dirty="0" smtClean="0"/>
              <a:t>and the translation package is put together by the Project Director, comprising of source files, reference material, glossary and style guide, translation memory</a:t>
            </a:r>
            <a:r>
              <a:rPr lang="en-GB" baseline="0" dirty="0" smtClean="0"/>
              <a:t> </a:t>
            </a:r>
            <a:r>
              <a:rPr lang="en-GB" dirty="0" smtClean="0"/>
              <a:t>and project brief. For complex file formats such as XML or XBRL, we would use our powerful file handling software tool, processor plus, to ensure only text which is to be translated is accessible by our linguist and any structural information such as tags are left untouched. processor plus is fully customisable</a:t>
            </a:r>
            <a:r>
              <a:rPr lang="en-GB" baseline="0" dirty="0" smtClean="0"/>
              <a:t> </a:t>
            </a:r>
            <a:r>
              <a:rPr lang="en-GB" dirty="0" smtClean="0"/>
              <a:t>and can be coded according to the specific tag structure of each individual file.</a:t>
            </a:r>
          </a:p>
          <a:p>
            <a:endParaRPr lang="en-GB" dirty="0" smtClean="0"/>
          </a:p>
          <a:p>
            <a:r>
              <a:rPr lang="en-GB" dirty="0" smtClean="0"/>
              <a:t>3.  The translator begins work</a:t>
            </a:r>
            <a:r>
              <a:rPr lang="en-GB" baseline="0" dirty="0" smtClean="0"/>
              <a:t> </a:t>
            </a:r>
            <a:r>
              <a:rPr lang="en-GB" dirty="0" smtClean="0"/>
              <a:t>with the project brief as the starting-point. All linguistic or other queries are channelled via the Project Director and his Project Managers.</a:t>
            </a:r>
          </a:p>
          <a:p>
            <a:endParaRPr lang="en-GB" dirty="0" smtClean="0"/>
          </a:p>
          <a:p>
            <a:pPr marL="228600" indent="-228600">
              <a:buAutoNum type="arabicPeriod" startAt="4"/>
            </a:pPr>
            <a:r>
              <a:rPr lang="en-GB" dirty="0" smtClean="0"/>
              <a:t>Following translation, the translated files will be checked by one of </a:t>
            </a:r>
            <a:r>
              <a:rPr lang="en-GB" baseline="0" noProof="0" dirty="0" smtClean="0"/>
              <a:t>Mondelēz’s </a:t>
            </a:r>
            <a:r>
              <a:rPr lang="en-GB" dirty="0" smtClean="0"/>
              <a:t>dedicated Project Managers using our file verification tools, including our proprietary quality assurance software, </a:t>
            </a:r>
            <a:r>
              <a:rPr lang="en-GB" dirty="0" err="1" smtClean="0"/>
              <a:t>qa</a:t>
            </a:r>
            <a:r>
              <a:rPr lang="en-GB" dirty="0" smtClean="0"/>
              <a:t> plus. This</a:t>
            </a:r>
            <a:r>
              <a:rPr lang="en-GB" baseline="0" dirty="0" smtClean="0"/>
              <a:t> tool</a:t>
            </a:r>
            <a:r>
              <a:rPr lang="en-GB" dirty="0" smtClean="0"/>
              <a:t> is used to prevent and detect potential errors between source and target content. For example, where a number exists in the source text but is different in the target text, or a comma is misplaced in numerical detail (both of which could have severe consequences, for example when dealing with financial statements or fund prospectuses),</a:t>
            </a:r>
            <a:r>
              <a:rPr lang="en-GB" baseline="0" dirty="0" smtClean="0"/>
              <a:t> these </a:t>
            </a:r>
            <a:r>
              <a:rPr lang="en-GB" dirty="0" smtClean="0"/>
              <a:t>would</a:t>
            </a:r>
            <a:r>
              <a:rPr lang="en-GB" baseline="0" dirty="0" smtClean="0"/>
              <a:t> be </a:t>
            </a:r>
            <a:r>
              <a:rPr lang="en-GB" dirty="0" smtClean="0"/>
              <a:t>highlighted to the Project Manager for verification.</a:t>
            </a:r>
            <a:r>
              <a:rPr lang="en-GB" baseline="0" dirty="0" smtClean="0"/>
              <a:t> </a:t>
            </a:r>
            <a:r>
              <a:rPr lang="en-GB" baseline="0" dirty="0" err="1" smtClean="0"/>
              <a:t>qa</a:t>
            </a:r>
            <a:r>
              <a:rPr lang="en-GB" baseline="0" dirty="0" smtClean="0"/>
              <a:t> plus </a:t>
            </a:r>
            <a:r>
              <a:rPr lang="en-GB" dirty="0" smtClean="0"/>
              <a:t>can also report on other areas</a:t>
            </a:r>
            <a:r>
              <a:rPr lang="en-GB" baseline="0" dirty="0" smtClean="0"/>
              <a:t> </a:t>
            </a:r>
            <a:r>
              <a:rPr lang="en-GB" dirty="0" smtClean="0"/>
              <a:t>such as character-length limits, double spaces</a:t>
            </a:r>
            <a:r>
              <a:rPr lang="en-GB" baseline="0" dirty="0" smtClean="0"/>
              <a:t> </a:t>
            </a:r>
            <a:r>
              <a:rPr lang="en-GB" dirty="0" smtClean="0"/>
              <a:t>and more.</a:t>
            </a:r>
          </a:p>
          <a:p>
            <a:pPr marL="228600" indent="-228600">
              <a:buAutoNum type="arabicPeriod" startAt="4"/>
            </a:pPr>
            <a:endParaRPr lang="en-GB" dirty="0" smtClean="0"/>
          </a:p>
          <a:p>
            <a:pPr marL="228600" indent="-228600">
              <a:buAutoNum type="arabicPeriod" startAt="4"/>
            </a:pPr>
            <a:r>
              <a:rPr lang="en-GB" dirty="0" smtClean="0"/>
              <a:t>An internal Quality Assurance verifier is then responsible for checking through all target language files for the job. He or she will focus on specific “cross-language” aspects such as numbers, units, formatting</a:t>
            </a:r>
            <a:r>
              <a:rPr lang="en-GB" baseline="0" dirty="0" smtClean="0"/>
              <a:t>, </a:t>
            </a:r>
            <a:r>
              <a:rPr lang="en-GB" dirty="0" smtClean="0"/>
              <a:t>adherence to style guides and glossaries</a:t>
            </a:r>
            <a:r>
              <a:rPr lang="en-GB" baseline="0" dirty="0" smtClean="0"/>
              <a:t> </a:t>
            </a:r>
            <a:r>
              <a:rPr lang="en-GB" dirty="0" smtClean="0"/>
              <a:t>and any aspects particular to the project which may have been identified at the preparatory stage. The QA verifier is responsible for discussing any findings with the translator(s), while keeping the Project Director informed.</a:t>
            </a:r>
          </a:p>
          <a:p>
            <a:pPr marL="228600" indent="-228600">
              <a:buAutoNum type="arabicPeriod" startAt="4"/>
            </a:pPr>
            <a:endParaRPr lang="en-GB" dirty="0" smtClean="0"/>
          </a:p>
          <a:p>
            <a:pPr marL="228600" indent="-228600">
              <a:buAutoNum type="arabicPeriod" startAt="4"/>
            </a:pPr>
            <a:r>
              <a:rPr lang="en-GB" dirty="0" smtClean="0"/>
              <a:t>Translations are then checked by a second linguist, to ensure another pair of eyes assesses the text for quality purposes, with particular attention being paid to the style, tone of voice, accuracy</a:t>
            </a:r>
            <a:r>
              <a:rPr lang="en-GB" baseline="0" dirty="0" smtClean="0"/>
              <a:t> </a:t>
            </a:r>
            <a:r>
              <a:rPr lang="en-GB" dirty="0" smtClean="0"/>
              <a:t>and terminology. A thorough spell check is also carried out utilising the most up-to-date dictionaries. Any changes made at this stage are updated to the translation memory</a:t>
            </a:r>
            <a:r>
              <a:rPr lang="en-GB" baseline="0" dirty="0" smtClean="0"/>
              <a:t> </a:t>
            </a:r>
            <a:r>
              <a:rPr lang="en-GB" dirty="0" smtClean="0"/>
              <a:t>and feedback passed on to the original translator, in line with our continuous-improvement methodology.</a:t>
            </a:r>
          </a:p>
          <a:p>
            <a:pPr marL="228600" indent="-228600">
              <a:buAutoNum type="arabicPeriod" startAt="4"/>
            </a:pPr>
            <a:endParaRPr lang="en-GB" dirty="0" smtClean="0"/>
          </a:p>
          <a:p>
            <a:pPr marL="228600" indent="-228600">
              <a:buAutoNum type="arabicPeriod" startAt="4"/>
            </a:pPr>
            <a:r>
              <a:rPr lang="en-GB" dirty="0" smtClean="0"/>
              <a:t>Following this stage, the Project Director runs </a:t>
            </a:r>
            <a:r>
              <a:rPr lang="en-GB" dirty="0" err="1" smtClean="0"/>
              <a:t>qa</a:t>
            </a:r>
            <a:r>
              <a:rPr lang="en-GB" dirty="0" smtClean="0"/>
              <a:t> plus a second time, as well as performing a structural check using our processor plus file processing software, followed by a final visual check. The QA verifier is responsible for discussing any findings with the translator(s), while keeping the Project Director aware.</a:t>
            </a:r>
          </a:p>
          <a:p>
            <a:pPr marL="0" indent="0">
              <a:buNone/>
            </a:pPr>
            <a:endParaRPr lang="sv-SE" dirty="0" smtClean="0"/>
          </a:p>
          <a:p>
            <a:endParaRPr lang="en-GB" noProof="0"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58301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543146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666757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911914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422354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translate plus is an innovative and </a:t>
            </a:r>
            <a:r>
              <a:rPr lang="en-GB" noProof="0" dirty="0" smtClean="0">
                <a:solidFill>
                  <a:srgbClr val="FF0000"/>
                </a:solidFill>
              </a:rPr>
              <a:t>fast-growing</a:t>
            </a:r>
            <a:r>
              <a:rPr lang="en-GB" noProof="0" dirty="0" smtClean="0"/>
              <a:t> language</a:t>
            </a:r>
            <a:r>
              <a:rPr lang="en-GB" baseline="0" noProof="0" dirty="0" smtClean="0"/>
              <a:t> services provider, consistently expanding worldwide. We are able to do so because we deliver the best quality at the best price every time and are passionate about our company and clients. translate plus is unique in many ways and one of them is that we tailor our solutions to suit every single client.</a:t>
            </a:r>
            <a:endParaRPr lang="en-GB" noProof="0" dirty="0" smtClean="0"/>
          </a:p>
          <a:p>
            <a:endParaRPr lang="en-GB" noProof="0" dirty="0" smtClean="0"/>
          </a:p>
          <a:p>
            <a:endParaRPr lang="en-GB" noProof="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AD15B5CD-7909-4353-B3B4-2FD4FF934892}" type="slidenum">
              <a:rPr lang="en-GB" smtClean="0"/>
              <a:pPr/>
              <a:t>3</a:t>
            </a:fld>
            <a:endParaRPr lang="en-GB" dirty="0"/>
          </a:p>
        </p:txBody>
      </p:sp>
    </p:spTree>
    <p:extLst>
      <p:ext uri="{BB962C8B-B14F-4D97-AF65-F5344CB8AC3E}">
        <p14:creationId xmlns:p14="http://schemas.microsoft.com/office/powerpoint/2010/main" val="19913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smtClean="0"/>
              <a:t>At translate plus, we have over 100 permanent staff that are all very competent in what they do and all members of staff are fluent in at least 2 languages, often even more. We have 10 offices around the globe, over 30 partners across different countries and around 11,000 translators, </a:t>
            </a:r>
            <a:r>
              <a:rPr lang="en-GB" baseline="0" noProof="0" dirty="0" err="1" smtClean="0"/>
              <a:t>proofreaders</a:t>
            </a:r>
            <a:r>
              <a:rPr lang="en-GB" baseline="0" noProof="0" dirty="0" smtClean="0"/>
              <a:t> and interpreters all over the world, which means we can offer you our services 24/7.</a:t>
            </a:r>
            <a:endParaRPr lang="en-GB" noProof="0" dirty="0" smtClean="0"/>
          </a:p>
          <a:p>
            <a:endParaRPr lang="en-GB" noProof="0" dirty="0" smtClean="0"/>
          </a:p>
          <a:p>
            <a:r>
              <a:rPr lang="en-GB" noProof="0" dirty="0" smtClean="0"/>
              <a:t>As</a:t>
            </a:r>
            <a:r>
              <a:rPr lang="en-GB" baseline="0" noProof="0" dirty="0" smtClean="0"/>
              <a:t> a company, w</a:t>
            </a:r>
            <a:r>
              <a:rPr lang="en-GB" noProof="0" dirty="0" smtClean="0"/>
              <a:t>e are certified to ISO 9001:2008 and EN 15038. This means that our quality processes are documented and strictly followed for every assignment,</a:t>
            </a:r>
            <a:r>
              <a:rPr lang="en-GB" baseline="0" noProof="0" dirty="0" smtClean="0"/>
              <a:t> </a:t>
            </a:r>
            <a:r>
              <a:rPr lang="en-GB" noProof="0" dirty="0" smtClean="0"/>
              <a:t>ensuring</a:t>
            </a:r>
            <a:r>
              <a:rPr lang="en-GB" baseline="0" noProof="0" dirty="0" smtClean="0"/>
              <a:t> </a:t>
            </a:r>
            <a:r>
              <a:rPr lang="en-GB" noProof="0" dirty="0" smtClean="0"/>
              <a:t>that</a:t>
            </a:r>
            <a:r>
              <a:rPr lang="en-GB" baseline="0" noProof="0" dirty="0" smtClean="0"/>
              <a:t> you </a:t>
            </a:r>
            <a:r>
              <a:rPr lang="en-GB" noProof="0" dirty="0" smtClean="0"/>
              <a:t>will receive the same excellent level of service every time you use us. translate plus have also pre-registered to be certified against ISO 17100, a new international translation standard which will replace the European standard EN 15038.</a:t>
            </a:r>
            <a:r>
              <a:rPr lang="en-GB" baseline="0" noProof="0" dirty="0" smtClean="0"/>
              <a:t> </a:t>
            </a:r>
          </a:p>
          <a:p>
            <a:endParaRPr lang="sv-SE" baseline="0" noProof="0" dirty="0" smtClean="0"/>
          </a:p>
          <a:p>
            <a:r>
              <a:rPr lang="en-GB" sz="1200" b="0" i="0" u="none" strike="noStrike" kern="1200" baseline="0" dirty="0" smtClean="0">
                <a:solidFill>
                  <a:schemeClr val="tx1"/>
                </a:solidFill>
                <a:latin typeface="+mn-lt"/>
                <a:ea typeface="+mn-ea"/>
                <a:cs typeface="+mn-cs"/>
              </a:rPr>
              <a:t>From a </a:t>
            </a:r>
            <a:r>
              <a:rPr lang="en-GB" sz="1200" b="1" i="0" u="none" strike="noStrike" kern="1200" baseline="0" dirty="0" smtClean="0">
                <a:solidFill>
                  <a:schemeClr val="tx1"/>
                </a:solidFill>
                <a:latin typeface="+mn-lt"/>
                <a:ea typeface="+mn-ea"/>
                <a:cs typeface="+mn-cs"/>
              </a:rPr>
              <a:t>technological viewpoint</a:t>
            </a:r>
            <a:r>
              <a:rPr lang="en-GB" sz="1200" b="0" i="0" u="none" strike="noStrike" kern="1200" baseline="0" dirty="0" smtClean="0">
                <a:solidFill>
                  <a:schemeClr val="tx1"/>
                </a:solidFill>
                <a:latin typeface="+mn-lt"/>
                <a:ea typeface="+mn-ea"/>
                <a:cs typeface="+mn-cs"/>
              </a:rPr>
              <a:t>, translate plus are within the </a:t>
            </a:r>
            <a:r>
              <a:rPr lang="en-GB" sz="1200" b="1" i="0" u="none" strike="noStrike" kern="1200" baseline="0" dirty="0" smtClean="0">
                <a:solidFill>
                  <a:schemeClr val="tx1"/>
                </a:solidFill>
                <a:latin typeface="+mn-lt"/>
                <a:ea typeface="+mn-ea"/>
                <a:cs typeface="+mn-cs"/>
              </a:rPr>
              <a:t>top five language services companies globally </a:t>
            </a:r>
            <a:r>
              <a:rPr lang="en-GB" sz="1200" b="0" i="0" u="none" strike="noStrike" kern="1200" baseline="0" dirty="0" smtClean="0">
                <a:solidFill>
                  <a:schemeClr val="tx1"/>
                </a:solidFill>
                <a:latin typeface="+mn-lt"/>
                <a:ea typeface="+mn-ea"/>
                <a:cs typeface="+mn-cs"/>
              </a:rPr>
              <a:t>due to the bespoke tools and technical solutions we can offer, which has led to us winning several awards.</a:t>
            </a:r>
            <a:endParaRPr lang="en-GB" noProof="0" dirty="0" smtClean="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4240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smtClean="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4240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smtClean="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4240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We offer a full range of services in over </a:t>
            </a:r>
            <a:r>
              <a:rPr lang="en-GB" sz="1200" b="1" i="0" u="none" strike="noStrike" kern="1200" baseline="0" dirty="0" smtClean="0">
                <a:solidFill>
                  <a:schemeClr val="tx1"/>
                </a:solidFill>
                <a:latin typeface="+mn-lt"/>
                <a:ea typeface="+mn-ea"/>
                <a:cs typeface="+mn-cs"/>
              </a:rPr>
              <a:t>200 languages </a:t>
            </a:r>
            <a:r>
              <a:rPr lang="en-GB" sz="1200" b="0" i="0" u="none" strike="noStrike" kern="1200" baseline="0" dirty="0" smtClean="0">
                <a:solidFill>
                  <a:schemeClr val="tx1"/>
                </a:solidFill>
                <a:latin typeface="+mn-lt"/>
                <a:ea typeface="+mn-ea"/>
                <a:cs typeface="+mn-cs"/>
              </a:rPr>
              <a:t>such as translation, interpreting, creative copy and transcreation, </a:t>
            </a:r>
            <a:r>
              <a:rPr lang="en-GB" sz="1200" b="0" dirty="0" smtClean="0"/>
              <a:t>website localisation, multimedia and</a:t>
            </a:r>
            <a:r>
              <a:rPr lang="en-GB" sz="1200" b="0" baseline="0" dirty="0" smtClean="0"/>
              <a:t> </a:t>
            </a:r>
            <a:r>
              <a:rPr lang="en-GB" sz="1200" b="0" dirty="0" smtClean="0"/>
              <a:t>language consultancy. All</a:t>
            </a:r>
            <a:r>
              <a:rPr lang="en-GB" sz="1200" b="0" baseline="0" dirty="0" smtClean="0"/>
              <a:t> these services </a:t>
            </a:r>
            <a:r>
              <a:rPr lang="en-GB" sz="1200" b="0" i="0" u="none" strike="noStrike" kern="1200" baseline="0" dirty="0" smtClean="0">
                <a:solidFill>
                  <a:schemeClr val="tx1"/>
                </a:solidFill>
                <a:latin typeface="+mn-lt"/>
                <a:ea typeface="+mn-ea"/>
                <a:cs typeface="+mn-cs"/>
              </a:rPr>
              <a:t>offer something unique – something with a “plus”. </a:t>
            </a:r>
            <a:r>
              <a:rPr lang="en-US" sz="1200" kern="1200" dirty="0" smtClean="0">
                <a:solidFill>
                  <a:schemeClr val="tx1"/>
                </a:solidFill>
                <a:effectLst/>
                <a:latin typeface="+mn-lt"/>
                <a:ea typeface="+mn-ea"/>
                <a:cs typeface="+mn-cs"/>
              </a:rPr>
              <a:t>We have over 17 years’ of experience providing a comprehensive range of language services that cover more than </a:t>
            </a:r>
            <a:r>
              <a:rPr lang="en-US" sz="1200" b="1" kern="1200" dirty="0" smtClean="0">
                <a:solidFill>
                  <a:schemeClr val="tx1"/>
                </a:solidFill>
                <a:effectLst/>
                <a:latin typeface="+mn-lt"/>
                <a:ea typeface="+mn-ea"/>
                <a:cs typeface="+mn-cs"/>
              </a:rPr>
              <a:t>500</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language</a:t>
            </a:r>
            <a:r>
              <a:rPr lang="en-US" sz="1200" b="1" kern="1200" baseline="0" dirty="0" smtClean="0">
                <a:solidFill>
                  <a:schemeClr val="tx1"/>
                </a:solidFill>
                <a:effectLst/>
                <a:latin typeface="+mn-lt"/>
                <a:ea typeface="+mn-ea"/>
                <a:cs typeface="+mn-cs"/>
              </a:rPr>
              <a:t> combinations</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including: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translation of</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marketing material for web and print, press releases, newsletters and presentations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e-learning content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legal documents including sworn, notarised and legalised translations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financial documents such as annual and quarterly reports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technical documentation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software and website localisation</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CMS integration via web service or FTP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Word, Excel, CSV, XML, HTML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multilingual Desktop Publishing (DTP)</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European languages, Asian languages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right-to-left languages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programs include (but are not limited to): InDesign 4, CS5, CS 5.5, CS6, Photoshop, Illustrator CS FrameMaker 8, 9, 10, QuarkXPress 8+9, Quicksilver</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Microsoft PowerPoint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interpreting (consecutive and simultaneous)</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consecutive and simultaneous interpretation for business meetings, conferences, tradeshows and other meetings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over-the-phone interpreting (OPI) for conference calls, webinars, trade events, site visits and other meetings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SEO (search engine optimization) translation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multilingual copywriting</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pPr marL="171450" indent="-171450">
              <a:buFont typeface="Courier New" panose="02070309020205020404" pitchFamily="49" charset="0"/>
              <a:buChar char="o"/>
            </a:pPr>
            <a:r>
              <a:rPr lang="en-US" sz="1200" kern="1200" dirty="0" smtClean="0">
                <a:solidFill>
                  <a:schemeClr val="tx1"/>
                </a:solidFill>
                <a:effectLst/>
                <a:latin typeface="+mn-lt"/>
                <a:ea typeface="+mn-ea"/>
                <a:cs typeface="+mn-cs"/>
              </a:rPr>
              <a:t>creative copy and transcreation for advertising campaigns, taglines,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logos and other sensitive marketing collateral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linguistic validation and back-translations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language consultancy</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taglines, product names, corporate logos and brand imagery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8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multimedia services</a:t>
            </a:r>
            <a:r>
              <a:rPr lang="en-US"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script preparation, translation and formatting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lip synchronization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documentary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voiceover narration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sound design, editing, mixing</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sweetening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CD &amp; DVD authoring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video duplication and editing</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a:t>
            </a:r>
            <a:r>
              <a:rPr lang="fr-FR" sz="8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format conversions (</a:t>
            </a:r>
            <a:r>
              <a:rPr lang="fr-FR" sz="1200" kern="1200" dirty="0" err="1" smtClean="0">
                <a:solidFill>
                  <a:schemeClr val="tx1"/>
                </a:solidFill>
                <a:effectLst/>
                <a:latin typeface="+mn-lt"/>
                <a:ea typeface="+mn-ea"/>
                <a:cs typeface="+mn-cs"/>
              </a:rPr>
              <a:t>e.g</a:t>
            </a:r>
            <a:r>
              <a:rPr lang="fr-FR" sz="1200" kern="1200" dirty="0" smtClean="0">
                <a:solidFill>
                  <a:schemeClr val="tx1"/>
                </a:solidFill>
                <a:effectLst/>
                <a:latin typeface="+mn-lt"/>
                <a:ea typeface="+mn-ea"/>
                <a:cs typeface="+mn-cs"/>
              </a:rPr>
              <a:t>. MP3, MP4, MPG, AVI, WAV, etc.)</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information about translate plus is available on our website: </a:t>
            </a:r>
            <a:r>
              <a:rPr lang="en-US" sz="1200" u="sng" kern="1200" dirty="0" smtClean="0">
                <a:solidFill>
                  <a:schemeClr val="tx1"/>
                </a:solidFill>
                <a:effectLst/>
                <a:latin typeface="+mn-lt"/>
                <a:ea typeface="+mn-ea"/>
                <a:cs typeface="+mn-cs"/>
                <a:hlinkClick r:id="rId3"/>
              </a:rPr>
              <a:t>www.translateplus.com</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6799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9291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linguists we use are </a:t>
            </a:r>
            <a:r>
              <a:rPr lang="en-GB" sz="1200" b="1" kern="1200" dirty="0" smtClean="0">
                <a:solidFill>
                  <a:schemeClr val="tx1"/>
                </a:solidFill>
                <a:effectLst/>
                <a:latin typeface="+mn-lt"/>
                <a:ea typeface="+mn-ea"/>
                <a:cs typeface="+mn-cs"/>
              </a:rPr>
              <a:t>industry experts</a:t>
            </a:r>
            <a:r>
              <a:rPr lang="en-GB" sz="1200" kern="1200" dirty="0" smtClean="0">
                <a:solidFill>
                  <a:schemeClr val="tx1"/>
                </a:solidFill>
                <a:effectLst/>
                <a:latin typeface="+mn-lt"/>
                <a:ea typeface="+mn-ea"/>
                <a:cs typeface="+mn-cs"/>
              </a:rPr>
              <a:t>, have a </a:t>
            </a:r>
            <a:r>
              <a:rPr lang="en-GB" sz="1200" b="1" kern="1200" dirty="0" smtClean="0">
                <a:solidFill>
                  <a:schemeClr val="tx1"/>
                </a:solidFill>
                <a:effectLst/>
                <a:latin typeface="+mn-lt"/>
                <a:ea typeface="+mn-ea"/>
                <a:cs typeface="+mn-cs"/>
              </a:rPr>
              <a:t>minimum of five years’ active experience</a:t>
            </a:r>
            <a:r>
              <a:rPr lang="en-GB" sz="1200" kern="1200" dirty="0" smtClean="0">
                <a:solidFill>
                  <a:schemeClr val="tx1"/>
                </a:solidFill>
                <a:effectLst/>
                <a:latin typeface="+mn-lt"/>
                <a:ea typeface="+mn-ea"/>
                <a:cs typeface="+mn-cs"/>
              </a:rPr>
              <a:t> and only translate into their native language. </a:t>
            </a:r>
            <a:r>
              <a:rPr lang="en-GB" sz="1200" b="1" kern="1200" dirty="0" smtClean="0">
                <a:solidFill>
                  <a:schemeClr val="tx1"/>
                </a:solidFill>
                <a:effectLst/>
                <a:latin typeface="+mn-lt"/>
                <a:ea typeface="+mn-ea"/>
                <a:cs typeface="+mn-cs"/>
              </a:rPr>
              <a:t>We also work in any file format</a:t>
            </a:r>
            <a:r>
              <a:rPr lang="en-GB" sz="1200" kern="1200" dirty="0" smtClean="0">
                <a:solidFill>
                  <a:schemeClr val="tx1"/>
                </a:solidFill>
                <a:effectLst/>
                <a:latin typeface="+mn-lt"/>
                <a:ea typeface="+mn-ea"/>
                <a:cs typeface="+mn-cs"/>
              </a:rPr>
              <a:t> and offer </a:t>
            </a:r>
            <a:r>
              <a:rPr lang="en-GB" sz="1200" b="1" kern="1200" dirty="0" smtClean="0">
                <a:solidFill>
                  <a:schemeClr val="tx1"/>
                </a:solidFill>
                <a:effectLst/>
                <a:latin typeface="+mn-lt"/>
                <a:ea typeface="+mn-ea"/>
                <a:cs typeface="+mn-cs"/>
              </a:rPr>
              <a:t>competitive pricing</a:t>
            </a:r>
            <a:r>
              <a:rPr lang="en-GB" sz="1200" kern="1200" dirty="0" smtClean="0">
                <a:solidFill>
                  <a:schemeClr val="tx1"/>
                </a:solidFill>
                <a:effectLst/>
                <a:latin typeface="+mn-lt"/>
                <a:ea typeface="+mn-ea"/>
                <a:cs typeface="+mn-cs"/>
              </a:rPr>
              <a:t> without compromising on quality. </a:t>
            </a:r>
          </a:p>
          <a:p>
            <a:endParaRPr lang="en-GB" b="1" baseline="0" noProof="0" dirty="0" smtClean="0">
              <a:solidFill>
                <a:srgbClr val="FF0000"/>
              </a:solidFill>
            </a:endParaRPr>
          </a:p>
          <a:p>
            <a:r>
              <a:rPr lang="en-GB" b="0" baseline="0" noProof="0" dirty="0" smtClean="0">
                <a:solidFill>
                  <a:srgbClr val="FF0000"/>
                </a:solidFill>
              </a:rPr>
              <a:t>Most of our linguists have a </a:t>
            </a:r>
            <a:r>
              <a:rPr lang="en-GB" b="1" baseline="0" noProof="0" dirty="0" smtClean="0">
                <a:solidFill>
                  <a:srgbClr val="FF0000"/>
                </a:solidFill>
              </a:rPr>
              <a:t>Master’s degree </a:t>
            </a:r>
            <a:r>
              <a:rPr lang="en-GB" b="0" baseline="0" noProof="0" dirty="0" smtClean="0">
                <a:solidFill>
                  <a:srgbClr val="FF0000"/>
                </a:solidFill>
              </a:rPr>
              <a:t>or an equivalent diploma or university degree in Translation, Interpreting or Languages, often in both </a:t>
            </a:r>
            <a:r>
              <a:rPr lang="en-GB" sz="1200" kern="1200" dirty="0" smtClean="0">
                <a:solidFill>
                  <a:schemeClr val="tx1"/>
                </a:solidFill>
                <a:effectLst/>
                <a:latin typeface="+mn-lt"/>
                <a:ea typeface="+mn-ea"/>
                <a:cs typeface="+mn-cs"/>
              </a:rPr>
              <a:t>the source language and the target language.</a:t>
            </a:r>
          </a:p>
          <a:p>
            <a:endParaRPr lang="en-GB" b="0" baseline="0" noProof="0" dirty="0" smtClean="0">
              <a:solidFill>
                <a:srgbClr val="FF0000"/>
              </a:solidFill>
            </a:endParaRPr>
          </a:p>
          <a:p>
            <a:r>
              <a:rPr lang="en-GB" b="0" baseline="0" noProof="0" dirty="0" smtClean="0">
                <a:solidFill>
                  <a:srgbClr val="FF0000"/>
                </a:solidFill>
              </a:rPr>
              <a:t>translate plus certified: our translators need to go through a </a:t>
            </a:r>
            <a:r>
              <a:rPr lang="en-GB" b="1" baseline="0" noProof="0" dirty="0" smtClean="0">
                <a:solidFill>
                  <a:srgbClr val="FF0000"/>
                </a:solidFill>
              </a:rPr>
              <a:t>certification process </a:t>
            </a:r>
            <a:r>
              <a:rPr lang="en-GB" b="0" baseline="0" noProof="0" dirty="0" smtClean="0">
                <a:solidFill>
                  <a:srgbClr val="FF0000"/>
                </a:solidFill>
              </a:rPr>
              <a:t>before they can start working as linguists for translate plus. </a:t>
            </a:r>
          </a:p>
          <a:p>
            <a:endParaRPr lang="en-GB" b="0" baseline="0" noProof="0" dirty="0" smtClean="0">
              <a:solidFill>
                <a:srgbClr val="FF0000"/>
              </a:solidFill>
            </a:endParaRPr>
          </a:p>
          <a:p>
            <a:r>
              <a:rPr lang="en-GB" b="1" baseline="0" noProof="0" dirty="0" smtClean="0">
                <a:solidFill>
                  <a:srgbClr val="FF0000"/>
                </a:solidFill>
              </a:rPr>
              <a:t>Visibility: </a:t>
            </a:r>
            <a:r>
              <a:rPr lang="en-GB" sz="1200" kern="1200" dirty="0" smtClean="0">
                <a:solidFill>
                  <a:schemeClr val="tx1"/>
                </a:solidFill>
                <a:effectLst/>
                <a:latin typeface="+mn-lt"/>
                <a:ea typeface="+mn-ea"/>
                <a:cs typeface="+mn-cs"/>
              </a:rPr>
              <a:t>through i plus you can see which translator has been used and translate plus will always use preferred translators that</a:t>
            </a:r>
            <a:r>
              <a:rPr lang="en-GB" sz="1200" kern="1200" baseline="0" dirty="0" smtClean="0">
                <a:solidFill>
                  <a:schemeClr val="tx1"/>
                </a:solidFill>
                <a:effectLst/>
                <a:latin typeface="+mn-lt"/>
                <a:ea typeface="+mn-ea"/>
                <a:cs typeface="+mn-cs"/>
              </a:rPr>
              <a:t> have worked on</a:t>
            </a:r>
            <a:r>
              <a:rPr lang="en-GB" sz="1200" kern="1200" dirty="0" smtClean="0">
                <a:solidFill>
                  <a:schemeClr val="tx1"/>
                </a:solidFill>
                <a:effectLst/>
                <a:latin typeface="+mn-lt"/>
                <a:ea typeface="+mn-ea"/>
                <a:cs typeface="+mn-cs"/>
              </a:rPr>
              <a:t> Mondelēz projects before.</a:t>
            </a:r>
            <a:endParaRPr lang="en-GB" b="0" baseline="0" noProof="0" dirty="0" smtClean="0">
              <a:solidFill>
                <a:srgbClr val="FF0000"/>
              </a:solidFill>
            </a:endParaRPr>
          </a:p>
          <a:p>
            <a:endParaRPr lang="en-GB" b="0" baseline="0" noProof="0" dirty="0" smtClean="0">
              <a:solidFill>
                <a:srgbClr val="FF0000"/>
              </a:solidFill>
            </a:endParaRPr>
          </a:p>
          <a:p>
            <a:r>
              <a:rPr lang="en-GB" b="1" baseline="0" noProof="0" dirty="0" smtClean="0">
                <a:solidFill>
                  <a:srgbClr val="FF0000"/>
                </a:solidFill>
              </a:rPr>
              <a:t>Certifications: </a:t>
            </a:r>
            <a:r>
              <a:rPr lang="en-GB" b="0" baseline="0" noProof="0" dirty="0" smtClean="0">
                <a:solidFill>
                  <a:srgbClr val="FF0000"/>
                </a:solidFill>
              </a:rPr>
              <a:t>we are an ISO 9001:2008 and EN 15038 certified company. This means that our quality processes are documented and stringently followed for every assignment. These two certifications govern all of our processes in relation to quality control and language service management. Our Quality Management Guidebook is regularly reviewed and updated where appropriate. </a:t>
            </a:r>
          </a:p>
          <a:p>
            <a:endParaRPr lang="en-GB" b="0" baseline="0" noProof="0" dirty="0" smtClean="0">
              <a:solidFill>
                <a:srgbClr val="FF0000"/>
              </a:solidFill>
            </a:endParaRPr>
          </a:p>
          <a:p>
            <a:r>
              <a:rPr lang="en-GB" b="0" baseline="0" noProof="0" dirty="0" smtClean="0">
                <a:solidFill>
                  <a:srgbClr val="FF0000"/>
                </a:solidFill>
              </a:rPr>
              <a:t>ISO 9001 is a globally recognised quality management standard, ensuring all processes are documented and training is provided at all levels. While this standard offers a high-quality benchmark to start with, it is not geared specifically to the language services industry and while we are aware of the quality assurances we have in place, we understand that our clients need to be sure of exactly what we are doing. The European Standard EN 15038 guarantees exactly this; it is a globally approved standard for translation service requirements and the only standard recognised by the European Union. The standard establishes a series of requirements regarding the production process and the quality of the translation service and the relationship between the translation service provider and the client. It focuses on core translation processes including commissioning, translation, proofreading, review, project management, quality control, traceability, assignment, use of technical resources, pre-translating process, source text analysis, terminology work and the style guide, glossaries and other such language assets. It is globally known as the most accepted way of certifying the translation services of a translation company. </a:t>
            </a:r>
          </a:p>
          <a:p>
            <a:endParaRPr lang="en-GB" b="0" baseline="0" noProof="0" dirty="0" smtClean="0">
              <a:solidFill>
                <a:srgbClr val="FF0000"/>
              </a:solidFill>
            </a:endParaRPr>
          </a:p>
          <a:p>
            <a:r>
              <a:rPr lang="en-GB" b="0" baseline="0" noProof="0" dirty="0" smtClean="0">
                <a:solidFill>
                  <a:srgbClr val="FF0000"/>
                </a:solidFill>
              </a:rPr>
              <a:t>While many organisations in the language services sector self-certify their adherence to BS EN 15038, we have been independently certified through QMS International Plc. so that our customers can rest assured that high-quality management processes are maintained and any feedback they choose to share with us will be tracked and recorded accordingly. </a:t>
            </a:r>
          </a:p>
          <a:p>
            <a:endParaRPr lang="en-GB" b="0" baseline="0" noProof="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noProof="0" dirty="0" smtClean="0">
                <a:solidFill>
                  <a:srgbClr val="FF0000"/>
                </a:solidFill>
              </a:rPr>
              <a:t>translate plus have also pre-registered to be certified against ISO 17100 (http://www.iso17100.com/), a new international translation standard which will replace the European standard EN 15038 and is said to become the industry benchmark on a global scale. </a:t>
            </a:r>
          </a:p>
          <a:p>
            <a:endParaRPr lang="en-GB" b="0" baseline="0" noProof="0" dirty="0" smtClean="0">
              <a:solidFill>
                <a:srgbClr val="FF0000"/>
              </a:solidFill>
            </a:endParaRPr>
          </a:p>
          <a:p>
            <a:r>
              <a:rPr lang="en-GB" b="0" baseline="0" noProof="0" dirty="0" smtClean="0">
                <a:solidFill>
                  <a:srgbClr val="FF0000"/>
                </a:solidFill>
              </a:rPr>
              <a:t>translate plus are also certified to ISO 14001:2004, which is an environmental management standard. This standard ensures that, as an organisation, we apply a responsible approach to how our services are offered and actively consider and mitigate against possible negative impact of our operations on the environment. In line with our environmental policy and statement, we have clear aims in in terms of lowering our carbon footprint and are aiming to become a “paperless” organisation, by reducing our paper usage by 20% yearly.</a:t>
            </a:r>
          </a:p>
        </p:txBody>
      </p:sp>
      <p:sp>
        <p:nvSpPr>
          <p:cNvPr id="4" name="Footer Placeholder 3"/>
          <p:cNvSpPr>
            <a:spLocks noGrp="1"/>
          </p:cNvSpPr>
          <p:nvPr>
            <p:ph type="ft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AD15B5CD-7909-4353-B3B4-2FD4FF934892}"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78247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41390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361807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220998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p>
        </p:txBody>
      </p:sp>
    </p:spTree>
    <p:extLst>
      <p:ext uri="{BB962C8B-B14F-4D97-AF65-F5344CB8AC3E}">
        <p14:creationId xmlns:p14="http://schemas.microsoft.com/office/powerpoint/2010/main" val="29986029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217452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8106156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2262341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974200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7159674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25870184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628900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314173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0113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964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Date Placeholder 12"/>
          <p:cNvSpPr>
            <a:spLocks noGrp="1"/>
          </p:cNvSpPr>
          <p:nvPr>
            <p:ph type="dt" sz="half" idx="14"/>
          </p:nvPr>
        </p:nvSpPr>
        <p:spPr>
          <a:xfrm>
            <a:off x="457200" y="6356350"/>
            <a:ext cx="2133600" cy="365125"/>
          </a:xfrm>
          <a:prstGeom prst="rect">
            <a:avLst/>
          </a:prstGeom>
        </p:spPr>
        <p:txBody>
          <a:bodyPr/>
          <a:lstStyle/>
          <a:p>
            <a:pPr algn="ctr"/>
            <a:r>
              <a:rPr lang="en-US" dirty="0">
                <a:solidFill>
                  <a:prstClr val="black"/>
                </a:solidFill>
              </a:rPr>
              <a:t>D Month YYYY</a:t>
            </a:r>
            <a:endParaRPr lang="en-GB" dirty="0">
              <a:solidFill>
                <a:prstClr val="black"/>
              </a:solidFill>
            </a:endParaRPr>
          </a:p>
        </p:txBody>
      </p:sp>
      <p:sp>
        <p:nvSpPr>
          <p:cNvPr id="15" name="Footer Placeholder 14"/>
          <p:cNvSpPr>
            <a:spLocks noGrp="1"/>
          </p:cNvSpPr>
          <p:nvPr>
            <p:ph type="ftr" sz="quarter" idx="16"/>
          </p:nvPr>
        </p:nvSpPr>
        <p:spPr/>
        <p:txBody>
          <a:bodyPr/>
          <a:lstStyle/>
          <a:p>
            <a:r>
              <a:rPr lang="en-GB" dirty="0" smtClean="0">
                <a:solidFill>
                  <a:prstClr val="black">
                    <a:lumMod val="65000"/>
                    <a:lumOff val="35000"/>
                  </a:prstClr>
                </a:solidFill>
              </a:rPr>
              <a:t>Voiceovers, subtitling &amp; captioning</a:t>
            </a:r>
            <a:endParaRPr lang="en-GB" dirty="0">
              <a:solidFill>
                <a:prstClr val="black">
                  <a:lumMod val="65000"/>
                  <a:lumOff val="35000"/>
                </a:prstClr>
              </a:solidFill>
            </a:endParaRPr>
          </a:p>
        </p:txBody>
      </p:sp>
      <p:sp>
        <p:nvSpPr>
          <p:cNvPr id="17" name="Text Placeholder 16"/>
          <p:cNvSpPr>
            <a:spLocks noGrp="1"/>
          </p:cNvSpPr>
          <p:nvPr>
            <p:ph type="body" sz="quarter" idx="17" hasCustomPrompt="1"/>
          </p:nvPr>
        </p:nvSpPr>
        <p:spPr>
          <a:xfrm>
            <a:off x="468313" y="1772816"/>
            <a:ext cx="8207375" cy="4176713"/>
          </a:xfrm>
          <a:prstGeom prst="rect">
            <a:avLst/>
          </a:prstGeom>
        </p:spPr>
        <p:txBody>
          <a:bodyPr/>
          <a:lstStyle>
            <a:lvl1pPr algn="l">
              <a:buFontTx/>
              <a:buBlip>
                <a:blip r:embed="rId2"/>
              </a:buBlip>
              <a:defRPr sz="2000">
                <a:solidFill>
                  <a:schemeClr val="tx1">
                    <a:lumMod val="65000"/>
                    <a:lumOff val="35000"/>
                  </a:schemeClr>
                </a:solidFill>
              </a:defRPr>
            </a:lvl1pPr>
            <a:lvl2pPr>
              <a:buNone/>
              <a:defRPr sz="2800"/>
            </a:lvl2pPr>
          </a:lstStyle>
          <a:p>
            <a:pPr lvl="0"/>
            <a:r>
              <a:rPr lang="en-GB" sz="1800" dirty="0" smtClean="0">
                <a:solidFill>
                  <a:schemeClr val="tx1">
                    <a:lumMod val="65000"/>
                    <a:lumOff val="35000"/>
                  </a:schemeClr>
                </a:solidFill>
                <a:latin typeface="Arial" pitchFamily="34" charset="0"/>
                <a:cs typeface="Arial" pitchFamily="34" charset="0"/>
              </a:rPr>
              <a:t>Bullet points should look like this, unless you go for a “tick” or other symbol.</a:t>
            </a:r>
          </a:p>
          <a:p>
            <a:pPr lvl="0"/>
            <a:endParaRPr lang="en-US" dirty="0" smtClean="0"/>
          </a:p>
        </p:txBody>
      </p:sp>
    </p:spTree>
    <p:extLst>
      <p:ext uri="{BB962C8B-B14F-4D97-AF65-F5344CB8AC3E}">
        <p14:creationId xmlns:p14="http://schemas.microsoft.com/office/powerpoint/2010/main" val="66090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278995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4519164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7086639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1275610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5579697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12406468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4202596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4087494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74204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44262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Date Placeholder 12"/>
          <p:cNvSpPr>
            <a:spLocks noGrp="1"/>
          </p:cNvSpPr>
          <p:nvPr>
            <p:ph type="dt" sz="half" idx="14"/>
          </p:nvPr>
        </p:nvSpPr>
        <p:spPr>
          <a:xfrm>
            <a:off x="457200" y="6356350"/>
            <a:ext cx="2133600" cy="365125"/>
          </a:xfrm>
          <a:prstGeom prst="rect">
            <a:avLst/>
          </a:prstGeom>
        </p:spPr>
        <p:txBody>
          <a:bodyPr/>
          <a:lstStyle/>
          <a:p>
            <a:pPr algn="ctr"/>
            <a:r>
              <a:rPr lang="en-US" dirty="0" smtClean="0">
                <a:solidFill>
                  <a:prstClr val="black"/>
                </a:solidFill>
              </a:rPr>
              <a:t>D Month YYYY</a:t>
            </a:r>
            <a:endParaRPr lang="en-GB" dirty="0">
              <a:solidFill>
                <a:prstClr val="black"/>
              </a:solidFill>
            </a:endParaRPr>
          </a:p>
        </p:txBody>
      </p:sp>
      <p:sp>
        <p:nvSpPr>
          <p:cNvPr id="15" name="Footer Placeholder 14"/>
          <p:cNvSpPr>
            <a:spLocks noGrp="1"/>
          </p:cNvSpPr>
          <p:nvPr>
            <p:ph type="ftr" sz="quarter" idx="16"/>
          </p:nvPr>
        </p:nvSpPr>
        <p:spPr/>
        <p:txBody>
          <a:bodyPr/>
          <a:lstStyle/>
          <a:p>
            <a:r>
              <a:rPr lang="en-GB" dirty="0" smtClean="0">
                <a:solidFill>
                  <a:prstClr val="black">
                    <a:lumMod val="65000"/>
                    <a:lumOff val="35000"/>
                  </a:prstClr>
                </a:solidFill>
              </a:rPr>
              <a:t>Voiceovers, subtitling &amp; captioning</a:t>
            </a:r>
            <a:endParaRPr lang="en-GB" dirty="0">
              <a:solidFill>
                <a:prstClr val="black">
                  <a:lumMod val="65000"/>
                  <a:lumOff val="35000"/>
                </a:prstClr>
              </a:solidFill>
            </a:endParaRPr>
          </a:p>
        </p:txBody>
      </p:sp>
      <p:sp>
        <p:nvSpPr>
          <p:cNvPr id="17" name="Text Placeholder 16"/>
          <p:cNvSpPr>
            <a:spLocks noGrp="1"/>
          </p:cNvSpPr>
          <p:nvPr>
            <p:ph type="body" sz="quarter" idx="17" hasCustomPrompt="1"/>
          </p:nvPr>
        </p:nvSpPr>
        <p:spPr>
          <a:xfrm>
            <a:off x="468313" y="1772816"/>
            <a:ext cx="8207375" cy="4176713"/>
          </a:xfrm>
          <a:prstGeom prst="rect">
            <a:avLst/>
          </a:prstGeom>
        </p:spPr>
        <p:txBody>
          <a:bodyPr/>
          <a:lstStyle>
            <a:lvl1pPr algn="l">
              <a:buFontTx/>
              <a:buBlip>
                <a:blip r:embed="rId2"/>
              </a:buBlip>
              <a:defRPr sz="2000">
                <a:solidFill>
                  <a:schemeClr val="tx1">
                    <a:lumMod val="65000"/>
                    <a:lumOff val="35000"/>
                  </a:schemeClr>
                </a:solidFill>
              </a:defRPr>
            </a:lvl1pPr>
            <a:lvl2pPr>
              <a:buNone/>
              <a:defRPr sz="2800"/>
            </a:lvl2pPr>
          </a:lstStyle>
          <a:p>
            <a:pPr lvl="0"/>
            <a:r>
              <a:rPr lang="en-GB" sz="1800" dirty="0" smtClean="0">
                <a:solidFill>
                  <a:schemeClr val="tx1">
                    <a:lumMod val="65000"/>
                    <a:lumOff val="35000"/>
                  </a:schemeClr>
                </a:solidFill>
                <a:latin typeface="Arial" pitchFamily="34" charset="0"/>
                <a:cs typeface="Arial" pitchFamily="34" charset="0"/>
              </a:rPr>
              <a:t>Bullet points should look like this, unless you go for a “tick” or other symbol.</a:t>
            </a:r>
          </a:p>
          <a:p>
            <a:pPr lvl="0"/>
            <a:endParaRPr lang="en-US" dirty="0" smtClean="0"/>
          </a:p>
        </p:txBody>
      </p:sp>
    </p:spTree>
    <p:extLst>
      <p:ext uri="{BB962C8B-B14F-4D97-AF65-F5344CB8AC3E}">
        <p14:creationId xmlns:p14="http://schemas.microsoft.com/office/powerpoint/2010/main" val="557166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61163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5996404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0494968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8997088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8069765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20623984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1990997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2168035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9056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59630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Date Placeholder 12"/>
          <p:cNvSpPr>
            <a:spLocks noGrp="1"/>
          </p:cNvSpPr>
          <p:nvPr>
            <p:ph type="dt" sz="half" idx="14"/>
          </p:nvPr>
        </p:nvSpPr>
        <p:spPr>
          <a:xfrm>
            <a:off x="457200" y="6356350"/>
            <a:ext cx="2133600" cy="365125"/>
          </a:xfrm>
          <a:prstGeom prst="rect">
            <a:avLst/>
          </a:prstGeom>
        </p:spPr>
        <p:txBody>
          <a:bodyPr/>
          <a:lstStyle/>
          <a:p>
            <a:pPr algn="ctr"/>
            <a:r>
              <a:rPr lang="en-US" dirty="0" smtClean="0">
                <a:solidFill>
                  <a:prstClr val="black"/>
                </a:solidFill>
              </a:rPr>
              <a:t>D Month YYYY</a:t>
            </a:r>
            <a:endParaRPr lang="en-GB" dirty="0">
              <a:solidFill>
                <a:prstClr val="black"/>
              </a:solidFill>
            </a:endParaRPr>
          </a:p>
        </p:txBody>
      </p:sp>
      <p:sp>
        <p:nvSpPr>
          <p:cNvPr id="15" name="Footer Placeholder 14"/>
          <p:cNvSpPr>
            <a:spLocks noGrp="1"/>
          </p:cNvSpPr>
          <p:nvPr>
            <p:ph type="ftr" sz="quarter" idx="16"/>
          </p:nvPr>
        </p:nvSpPr>
        <p:spPr/>
        <p:txBody>
          <a:bodyPr/>
          <a:lstStyle/>
          <a:p>
            <a:r>
              <a:rPr lang="en-GB" dirty="0" smtClean="0">
                <a:solidFill>
                  <a:prstClr val="black">
                    <a:lumMod val="65000"/>
                    <a:lumOff val="35000"/>
                  </a:prstClr>
                </a:solidFill>
              </a:rPr>
              <a:t>Voiceovers, subtitling &amp; captioning</a:t>
            </a:r>
            <a:endParaRPr lang="en-GB" dirty="0">
              <a:solidFill>
                <a:prstClr val="black">
                  <a:lumMod val="65000"/>
                  <a:lumOff val="35000"/>
                </a:prstClr>
              </a:solidFill>
            </a:endParaRPr>
          </a:p>
        </p:txBody>
      </p:sp>
      <p:sp>
        <p:nvSpPr>
          <p:cNvPr id="17" name="Text Placeholder 16"/>
          <p:cNvSpPr>
            <a:spLocks noGrp="1"/>
          </p:cNvSpPr>
          <p:nvPr>
            <p:ph type="body" sz="quarter" idx="17" hasCustomPrompt="1"/>
          </p:nvPr>
        </p:nvSpPr>
        <p:spPr>
          <a:xfrm>
            <a:off x="468313" y="1772816"/>
            <a:ext cx="8207375" cy="4176713"/>
          </a:xfrm>
          <a:prstGeom prst="rect">
            <a:avLst/>
          </a:prstGeom>
        </p:spPr>
        <p:txBody>
          <a:bodyPr/>
          <a:lstStyle>
            <a:lvl1pPr algn="l">
              <a:buFontTx/>
              <a:buBlip>
                <a:blip r:embed="rId2"/>
              </a:buBlip>
              <a:defRPr sz="2000">
                <a:solidFill>
                  <a:schemeClr val="tx1">
                    <a:lumMod val="65000"/>
                    <a:lumOff val="35000"/>
                  </a:schemeClr>
                </a:solidFill>
              </a:defRPr>
            </a:lvl1pPr>
            <a:lvl2pPr>
              <a:buNone/>
              <a:defRPr sz="2800"/>
            </a:lvl2pPr>
          </a:lstStyle>
          <a:p>
            <a:pPr lvl="0"/>
            <a:r>
              <a:rPr lang="en-GB" sz="1800" dirty="0" smtClean="0">
                <a:solidFill>
                  <a:schemeClr val="tx1">
                    <a:lumMod val="65000"/>
                    <a:lumOff val="35000"/>
                  </a:schemeClr>
                </a:solidFill>
                <a:latin typeface="Arial" pitchFamily="34" charset="0"/>
                <a:cs typeface="Arial" pitchFamily="34" charset="0"/>
              </a:rPr>
              <a:t>Bullet points should look like this, unless you go for a “tick” or other symbol.</a:t>
            </a:r>
          </a:p>
          <a:p>
            <a:pPr lvl="0"/>
            <a:endParaRPr lang="en-US" dirty="0" smtClean="0"/>
          </a:p>
        </p:txBody>
      </p:sp>
    </p:spTree>
    <p:extLst>
      <p:ext uri="{BB962C8B-B14F-4D97-AF65-F5344CB8AC3E}">
        <p14:creationId xmlns:p14="http://schemas.microsoft.com/office/powerpoint/2010/main" val="2647422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1571801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90325166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38455676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429958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40856773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30669749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3871611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2059320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14553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78493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Date Placeholder 12"/>
          <p:cNvSpPr>
            <a:spLocks noGrp="1"/>
          </p:cNvSpPr>
          <p:nvPr>
            <p:ph type="dt" sz="half" idx="14"/>
          </p:nvPr>
        </p:nvSpPr>
        <p:spPr>
          <a:xfrm>
            <a:off x="457200" y="6356350"/>
            <a:ext cx="2133600" cy="365125"/>
          </a:xfrm>
          <a:prstGeom prst="rect">
            <a:avLst/>
          </a:prstGeom>
        </p:spPr>
        <p:txBody>
          <a:bodyPr/>
          <a:lstStyle/>
          <a:p>
            <a:pPr algn="ctr"/>
            <a:r>
              <a:rPr lang="en-US" dirty="0" smtClean="0">
                <a:solidFill>
                  <a:prstClr val="black"/>
                </a:solidFill>
              </a:rPr>
              <a:t>D Month YYYY</a:t>
            </a:r>
            <a:endParaRPr lang="en-GB" dirty="0">
              <a:solidFill>
                <a:prstClr val="black"/>
              </a:solidFill>
            </a:endParaRPr>
          </a:p>
        </p:txBody>
      </p:sp>
      <p:sp>
        <p:nvSpPr>
          <p:cNvPr id="15" name="Footer Placeholder 14"/>
          <p:cNvSpPr>
            <a:spLocks noGrp="1"/>
          </p:cNvSpPr>
          <p:nvPr>
            <p:ph type="ftr" sz="quarter" idx="16"/>
          </p:nvPr>
        </p:nvSpPr>
        <p:spPr/>
        <p:txBody>
          <a:bodyPr/>
          <a:lstStyle/>
          <a:p>
            <a:r>
              <a:rPr lang="en-GB" dirty="0" smtClean="0">
                <a:solidFill>
                  <a:prstClr val="black">
                    <a:lumMod val="65000"/>
                    <a:lumOff val="35000"/>
                  </a:prstClr>
                </a:solidFill>
              </a:rPr>
              <a:t>Voiceovers, subtitling &amp; captioning</a:t>
            </a:r>
            <a:endParaRPr lang="en-GB" dirty="0">
              <a:solidFill>
                <a:prstClr val="black">
                  <a:lumMod val="65000"/>
                  <a:lumOff val="35000"/>
                </a:prstClr>
              </a:solidFill>
            </a:endParaRPr>
          </a:p>
        </p:txBody>
      </p:sp>
      <p:sp>
        <p:nvSpPr>
          <p:cNvPr id="17" name="Text Placeholder 16"/>
          <p:cNvSpPr>
            <a:spLocks noGrp="1"/>
          </p:cNvSpPr>
          <p:nvPr>
            <p:ph type="body" sz="quarter" idx="17" hasCustomPrompt="1"/>
          </p:nvPr>
        </p:nvSpPr>
        <p:spPr>
          <a:xfrm>
            <a:off x="468313" y="1772816"/>
            <a:ext cx="8207375" cy="4176713"/>
          </a:xfrm>
          <a:prstGeom prst="rect">
            <a:avLst/>
          </a:prstGeom>
        </p:spPr>
        <p:txBody>
          <a:bodyPr/>
          <a:lstStyle>
            <a:lvl1pPr algn="l">
              <a:buFontTx/>
              <a:buBlip>
                <a:blip r:embed="rId2"/>
              </a:buBlip>
              <a:defRPr sz="2000">
                <a:solidFill>
                  <a:schemeClr val="tx1">
                    <a:lumMod val="65000"/>
                    <a:lumOff val="35000"/>
                  </a:schemeClr>
                </a:solidFill>
              </a:defRPr>
            </a:lvl1pPr>
            <a:lvl2pPr>
              <a:buNone/>
              <a:defRPr sz="2800"/>
            </a:lvl2pPr>
          </a:lstStyle>
          <a:p>
            <a:pPr lvl="0"/>
            <a:r>
              <a:rPr lang="en-GB" sz="1800" dirty="0" smtClean="0">
                <a:solidFill>
                  <a:schemeClr val="tx1">
                    <a:lumMod val="65000"/>
                    <a:lumOff val="35000"/>
                  </a:schemeClr>
                </a:solidFill>
                <a:latin typeface="Arial" pitchFamily="34" charset="0"/>
                <a:cs typeface="Arial" pitchFamily="34" charset="0"/>
              </a:rPr>
              <a:t>Bullet points should look like this, unless you go for a “tick” or other symbol.</a:t>
            </a:r>
          </a:p>
          <a:p>
            <a:pPr lvl="0"/>
            <a:endParaRPr lang="en-US" dirty="0" smtClean="0"/>
          </a:p>
        </p:txBody>
      </p:sp>
    </p:spTree>
    <p:extLst>
      <p:ext uri="{BB962C8B-B14F-4D97-AF65-F5344CB8AC3E}">
        <p14:creationId xmlns:p14="http://schemas.microsoft.com/office/powerpoint/2010/main" val="3486367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2094070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1145165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4468108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330" y="81488"/>
            <a:ext cx="846274" cy="812943"/>
          </a:xfrm>
          <a:prstGeom prst="rect">
            <a:avLst/>
          </a:prstGeom>
        </p:spPr>
      </p:pic>
    </p:spTree>
    <p:extLst>
      <p:ext uri="{BB962C8B-B14F-4D97-AF65-F5344CB8AC3E}">
        <p14:creationId xmlns:p14="http://schemas.microsoft.com/office/powerpoint/2010/main" val="316546052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pic>
        <p:nvPicPr>
          <p:cNvPr id="3" name="Picture 2">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330" y="81488"/>
            <a:ext cx="846274" cy="812943"/>
          </a:xfrm>
          <a:prstGeom prst="rect">
            <a:avLst/>
          </a:prstGeom>
        </p:spPr>
      </p:pic>
    </p:spTree>
    <p:extLst>
      <p:ext uri="{BB962C8B-B14F-4D97-AF65-F5344CB8AC3E}">
        <p14:creationId xmlns:p14="http://schemas.microsoft.com/office/powerpoint/2010/main" val="270953795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pic>
        <p:nvPicPr>
          <p:cNvPr id="2" name="Picture 1">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330" y="81488"/>
            <a:ext cx="846274" cy="812943"/>
          </a:xfrm>
          <a:prstGeom prst="rect">
            <a:avLst/>
          </a:prstGeom>
        </p:spPr>
      </p:pic>
    </p:spTree>
    <p:extLst>
      <p:ext uri="{BB962C8B-B14F-4D97-AF65-F5344CB8AC3E}">
        <p14:creationId xmlns:p14="http://schemas.microsoft.com/office/powerpoint/2010/main" val="39891522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pic>
        <p:nvPicPr>
          <p:cNvPr id="2" name="Picture 1">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330" y="81488"/>
            <a:ext cx="846274" cy="812943"/>
          </a:xfrm>
          <a:prstGeom prst="rect">
            <a:avLst/>
          </a:prstGeom>
        </p:spPr>
      </p:pic>
    </p:spTree>
    <p:extLst>
      <p:ext uri="{BB962C8B-B14F-4D97-AF65-F5344CB8AC3E}">
        <p14:creationId xmlns:p14="http://schemas.microsoft.com/office/powerpoint/2010/main" val="1839371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2806249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6260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2862652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4749950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804016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89068737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77189138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304688144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971585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53015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Date Placeholder 12"/>
          <p:cNvSpPr>
            <a:spLocks noGrp="1"/>
          </p:cNvSpPr>
          <p:nvPr>
            <p:ph type="dt" sz="half" idx="14"/>
          </p:nvPr>
        </p:nvSpPr>
        <p:spPr>
          <a:xfrm>
            <a:off x="457200" y="6356350"/>
            <a:ext cx="2133600" cy="365125"/>
          </a:xfrm>
          <a:prstGeom prst="rect">
            <a:avLst/>
          </a:prstGeom>
        </p:spPr>
        <p:txBody>
          <a:bodyPr/>
          <a:lstStyle/>
          <a:p>
            <a:pPr algn="ctr"/>
            <a:r>
              <a:rPr lang="en-US" dirty="0" smtClean="0">
                <a:solidFill>
                  <a:prstClr val="black"/>
                </a:solidFill>
              </a:rPr>
              <a:t>D Month YYYY</a:t>
            </a:r>
            <a:endParaRPr lang="en-GB" dirty="0">
              <a:solidFill>
                <a:prstClr val="black"/>
              </a:solidFill>
            </a:endParaRPr>
          </a:p>
        </p:txBody>
      </p:sp>
      <p:sp>
        <p:nvSpPr>
          <p:cNvPr id="15" name="Footer Placeholder 14"/>
          <p:cNvSpPr>
            <a:spLocks noGrp="1"/>
          </p:cNvSpPr>
          <p:nvPr>
            <p:ph type="ftr" sz="quarter" idx="16"/>
          </p:nvPr>
        </p:nvSpPr>
        <p:spPr/>
        <p:txBody>
          <a:bodyPr/>
          <a:lstStyle/>
          <a:p>
            <a:r>
              <a:rPr lang="en-GB" dirty="0" smtClean="0">
                <a:solidFill>
                  <a:prstClr val="black">
                    <a:lumMod val="65000"/>
                    <a:lumOff val="35000"/>
                  </a:prstClr>
                </a:solidFill>
              </a:rPr>
              <a:t>Voiceovers, subtitling &amp; captioning</a:t>
            </a:r>
            <a:endParaRPr lang="en-GB" dirty="0">
              <a:solidFill>
                <a:prstClr val="black">
                  <a:lumMod val="65000"/>
                  <a:lumOff val="35000"/>
                </a:prstClr>
              </a:solidFill>
            </a:endParaRPr>
          </a:p>
        </p:txBody>
      </p:sp>
      <p:sp>
        <p:nvSpPr>
          <p:cNvPr id="17" name="Text Placeholder 16"/>
          <p:cNvSpPr>
            <a:spLocks noGrp="1"/>
          </p:cNvSpPr>
          <p:nvPr>
            <p:ph type="body" sz="quarter" idx="17" hasCustomPrompt="1"/>
          </p:nvPr>
        </p:nvSpPr>
        <p:spPr>
          <a:xfrm>
            <a:off x="468313" y="1772816"/>
            <a:ext cx="8207375" cy="4176713"/>
          </a:xfrm>
          <a:prstGeom prst="rect">
            <a:avLst/>
          </a:prstGeom>
        </p:spPr>
        <p:txBody>
          <a:bodyPr/>
          <a:lstStyle>
            <a:lvl1pPr algn="l">
              <a:buFontTx/>
              <a:buBlip>
                <a:blip r:embed="rId2"/>
              </a:buBlip>
              <a:defRPr sz="2000">
                <a:solidFill>
                  <a:schemeClr val="tx1">
                    <a:lumMod val="65000"/>
                    <a:lumOff val="35000"/>
                  </a:schemeClr>
                </a:solidFill>
              </a:defRPr>
            </a:lvl1pPr>
            <a:lvl2pPr>
              <a:buNone/>
              <a:defRPr sz="2800"/>
            </a:lvl2pPr>
          </a:lstStyle>
          <a:p>
            <a:pPr lvl="0"/>
            <a:r>
              <a:rPr lang="en-GB" sz="1800" dirty="0" smtClean="0">
                <a:solidFill>
                  <a:schemeClr val="tx1">
                    <a:lumMod val="65000"/>
                    <a:lumOff val="35000"/>
                  </a:schemeClr>
                </a:solidFill>
                <a:latin typeface="Arial" pitchFamily="34" charset="0"/>
                <a:cs typeface="Arial" pitchFamily="34" charset="0"/>
              </a:rPr>
              <a:t>Bullet points should look like this, unless you go for a “tick” or other symbol.</a:t>
            </a:r>
          </a:p>
          <a:p>
            <a:pPr lvl="0"/>
            <a:endParaRPr lang="en-US" dirty="0" smtClean="0"/>
          </a:p>
        </p:txBody>
      </p:sp>
    </p:spTree>
    <p:extLst>
      <p:ext uri="{BB962C8B-B14F-4D97-AF65-F5344CB8AC3E}">
        <p14:creationId xmlns:p14="http://schemas.microsoft.com/office/powerpoint/2010/main" val="304757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2809784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27584" y="4222031"/>
            <a:ext cx="7524461" cy="719137"/>
          </a:xfrm>
          <a:prstGeom prst="rect">
            <a:avLst/>
          </a:prstGeom>
        </p:spPr>
        <p:txBody>
          <a:bodyPr/>
          <a:lstStyle>
            <a:lvl1pPr marL="0" indent="0" algn="r">
              <a:buNone/>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dirty="0" smtClean="0"/>
              <a:t>Presentation title</a:t>
            </a:r>
            <a:br>
              <a:rPr lang="en-GB" dirty="0" smtClean="0"/>
            </a:br>
            <a:r>
              <a:rPr lang="en-GB" dirty="0" smtClean="0"/>
              <a:t>D Month YYYY</a:t>
            </a:r>
            <a:endParaRPr lang="es-ES_tradnl" dirty="0"/>
          </a:p>
        </p:txBody>
      </p:sp>
      <p:sp>
        <p:nvSpPr>
          <p:cNvPr id="12" name="Footer Placeholder 11"/>
          <p:cNvSpPr>
            <a:spLocks noGrp="1"/>
          </p:cNvSpPr>
          <p:nvPr>
            <p:ph type="ftr" sz="quarter" idx="13"/>
          </p:nvPr>
        </p:nvSpPr>
        <p:spPr>
          <a:xfrm>
            <a:off x="3599892" y="5586225"/>
            <a:ext cx="2895600" cy="365125"/>
          </a:xfrm>
        </p:spPr>
        <p:txBody>
          <a:bodyPr/>
          <a:lstStyle/>
          <a:p>
            <a:endParaRPr lang="en-GB" dirty="0">
              <a:solidFill>
                <a:prstClr val="black">
                  <a:lumMod val="65000"/>
                  <a:lumOff val="35000"/>
                </a:prstClr>
              </a:solidFill>
            </a:endParaRPr>
          </a:p>
        </p:txBody>
      </p:sp>
      <p:sp>
        <p:nvSpPr>
          <p:cNvPr id="9" name="Picture Placeholder 8"/>
          <p:cNvSpPr>
            <a:spLocks noGrp="1"/>
          </p:cNvSpPr>
          <p:nvPr>
            <p:ph type="pic" sz="quarter" idx="14" hasCustomPrompt="1"/>
          </p:nvPr>
        </p:nvSpPr>
        <p:spPr>
          <a:xfrm>
            <a:off x="827584" y="5409220"/>
            <a:ext cx="1368425" cy="719137"/>
          </a:xfrm>
          <a:prstGeom prst="rect">
            <a:avLst/>
          </a:prstGeom>
        </p:spPr>
        <p:txBody>
          <a:bodyPr/>
          <a:lstStyle>
            <a:lvl1pPr>
              <a:defRPr sz="1800" baseline="0"/>
            </a:lvl1pPr>
          </a:lstStyle>
          <a:p>
            <a:r>
              <a:rPr lang="en-GB" dirty="0" smtClean="0"/>
              <a:t>Client logo</a:t>
            </a:r>
            <a:endParaRPr lang="en-GB" dirty="0"/>
          </a:p>
        </p:txBody>
      </p:sp>
    </p:spTree>
    <p:extLst>
      <p:ext uri="{BB962C8B-B14F-4D97-AF65-F5344CB8AC3E}">
        <p14:creationId xmlns:p14="http://schemas.microsoft.com/office/powerpoint/2010/main" val="570616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7"/>
          </p:nvPr>
        </p:nvSpPr>
        <p:spPr/>
        <p:txBody>
          <a:bodyPr/>
          <a:lstStyle>
            <a:lvl1pPr>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06846556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5" name="Footer Placeholder 14"/>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5129636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ew 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817" y="878863"/>
            <a:ext cx="8229600" cy="782960"/>
          </a:xfrm>
          <a:prstGeom prst="rect">
            <a:avLst/>
          </a:prstGeom>
        </p:spPr>
        <p:txBody>
          <a:bodyPr/>
          <a:lstStyle>
            <a:lvl1pPr>
              <a:defRPr sz="4000" baseline="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Footer Placeholder 12"/>
          <p:cNvSpPr>
            <a:spLocks noGrp="1"/>
          </p:cNvSpPr>
          <p:nvPr>
            <p:ph type="ftr" sz="quarter" idx="16"/>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004505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w Blank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35720302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w slides with large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6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353089010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ew slides with small Bullet Points">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GB" dirty="0">
              <a:solidFill>
                <a:prstClr val="black">
                  <a:lumMod val="65000"/>
                  <a:lumOff val="35000"/>
                </a:prstClr>
              </a:solidFill>
            </a:endParaRPr>
          </a:p>
        </p:txBody>
      </p:sp>
      <p:sp>
        <p:nvSpPr>
          <p:cNvPr id="13" name="Text Placeholder 12"/>
          <p:cNvSpPr>
            <a:spLocks noGrp="1"/>
          </p:cNvSpPr>
          <p:nvPr>
            <p:ph type="body" sz="quarter" idx="14" hasCustomPrompt="1"/>
          </p:nvPr>
        </p:nvSpPr>
        <p:spPr>
          <a:xfrm>
            <a:off x="457200" y="872716"/>
            <a:ext cx="8229600" cy="784800"/>
          </a:xfrm>
          <a:prstGeom prst="rect">
            <a:avLst/>
          </a:prstGeom>
        </p:spPr>
        <p:txBody>
          <a:bodyPr/>
          <a:lstStyle>
            <a:lvl1pPr>
              <a:defRPr sz="4000">
                <a:solidFill>
                  <a:schemeClr val="tx1">
                    <a:lumMod val="65000"/>
                    <a:lumOff val="35000"/>
                  </a:schemeClr>
                </a:solidFill>
              </a:defRPr>
            </a:lvl1pPr>
          </a:lstStyle>
          <a:p>
            <a:pPr lvl="0"/>
            <a:r>
              <a:rPr lang="en-US" dirty="0" smtClean="0"/>
              <a:t>add your title here</a:t>
            </a:r>
          </a:p>
        </p:txBody>
      </p:sp>
      <p:sp>
        <p:nvSpPr>
          <p:cNvPr id="4" name="Text Placeholder 4"/>
          <p:cNvSpPr>
            <a:spLocks noGrp="1"/>
          </p:cNvSpPr>
          <p:nvPr>
            <p:ph type="body" sz="quarter" idx="10" hasCustomPrompt="1"/>
          </p:nvPr>
        </p:nvSpPr>
        <p:spPr>
          <a:xfrm>
            <a:off x="457200" y="2204864"/>
            <a:ext cx="8229600" cy="4104456"/>
          </a:xfrm>
          <a:prstGeom prst="rect">
            <a:avLst/>
          </a:prstGeom>
        </p:spPr>
        <p:txBody>
          <a:bodyPr/>
          <a:lstStyle>
            <a:lvl1pPr marL="342900" indent="-342900" algn="l">
              <a:buSzPct val="100000"/>
              <a:buFontTx/>
              <a:buBlip>
                <a:blip r:embed="rId2"/>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algn="r">
              <a:defRPr lang="en-US" sz="2000" kern="1200" baseline="0" dirty="0" smtClean="0">
                <a:solidFill>
                  <a:schemeClr val="tx1">
                    <a:lumMod val="65000"/>
                    <a:lumOff val="35000"/>
                  </a:schemeClr>
                </a:solidFill>
                <a:latin typeface="Arial" pitchFamily="34" charset="0"/>
                <a:ea typeface="+mj-ea"/>
                <a:cs typeface="Arial" pitchFamily="34" charset="0"/>
              </a:defRPr>
            </a:lvl2pPr>
            <a:lvl3pPr algn="r">
              <a:defRPr lang="en-US" sz="2000" kern="1200" baseline="0" dirty="0" smtClean="0">
                <a:solidFill>
                  <a:schemeClr val="tx1">
                    <a:lumMod val="65000"/>
                    <a:lumOff val="35000"/>
                  </a:schemeClr>
                </a:solidFill>
                <a:latin typeface="Arial" pitchFamily="34" charset="0"/>
                <a:ea typeface="+mj-ea"/>
                <a:cs typeface="Arial" pitchFamily="34" charset="0"/>
              </a:defRPr>
            </a:lvl3pPr>
            <a:lvl4pPr algn="r">
              <a:defRPr lang="en-US" sz="2000" kern="1200" baseline="0" dirty="0" smtClean="0">
                <a:solidFill>
                  <a:schemeClr val="tx1">
                    <a:lumMod val="65000"/>
                    <a:lumOff val="35000"/>
                  </a:schemeClr>
                </a:solidFill>
                <a:latin typeface="Arial" pitchFamily="34" charset="0"/>
                <a:ea typeface="+mj-ea"/>
                <a:cs typeface="Arial" pitchFamily="34" charset="0"/>
              </a:defRPr>
            </a:lvl4pPr>
            <a:lvl5pPr algn="r">
              <a:defRPr lang="es-ES_tradnl" sz="2000" kern="1200" baseline="0" dirty="0">
                <a:solidFill>
                  <a:schemeClr val="tx1">
                    <a:lumMod val="65000"/>
                    <a:lumOff val="35000"/>
                  </a:schemeClr>
                </a:solidFill>
                <a:latin typeface="Arial" pitchFamily="34" charset="0"/>
                <a:ea typeface="+mj-ea"/>
                <a:cs typeface="Arial" pitchFamily="34" charset="0"/>
              </a:defRPr>
            </a:lvl5pPr>
          </a:lstStyle>
          <a:p>
            <a:pPr lvl="0"/>
            <a:r>
              <a:rPr lang="en-GB" noProof="0" dirty="0" smtClean="0"/>
              <a:t>Bullet point text </a:t>
            </a:r>
            <a:endParaRPr lang="en-GB" noProof="0" dirty="0"/>
          </a:p>
        </p:txBody>
      </p:sp>
    </p:spTree>
    <p:extLst>
      <p:ext uri="{BB962C8B-B14F-4D97-AF65-F5344CB8AC3E}">
        <p14:creationId xmlns:p14="http://schemas.microsoft.com/office/powerpoint/2010/main" val="20026350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264392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E519F-BF6A-4812-BDED-34ED48B62B6D}" type="datetimeFigureOut">
              <a:rPr lang="en-GB" smtClean="0">
                <a:solidFill>
                  <a:prstClr val="black"/>
                </a:solidFill>
              </a:rPr>
              <a:pPr/>
              <a:t>30/09/2016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BAC18C-6794-4AC4-B935-F1F7FC8B85A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86787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45840"/>
            <a:ext cx="8229600" cy="782960"/>
          </a:xfrm>
          <a:prstGeom prst="rect">
            <a:avLst/>
          </a:prstGeom>
        </p:spPr>
        <p:txBody>
          <a:bodyPr/>
          <a:lstStyle>
            <a:lvl1pPr>
              <a:defRPr sz="4000">
                <a:solidFill>
                  <a:schemeClr val="tx1">
                    <a:lumMod val="65000"/>
                    <a:lumOff val="35000"/>
                  </a:schemeClr>
                </a:solidFill>
                <a:latin typeface="Arial" pitchFamily="34" charset="0"/>
                <a:cs typeface="Arial" pitchFamily="34" charset="0"/>
              </a:defRPr>
            </a:lvl1pPr>
          </a:lstStyle>
          <a:p>
            <a:r>
              <a:rPr lang="en-US" dirty="0" smtClean="0"/>
              <a:t>add your title here</a:t>
            </a:r>
            <a:endParaRPr lang="en-GB" dirty="0"/>
          </a:p>
        </p:txBody>
      </p:sp>
      <p:sp>
        <p:nvSpPr>
          <p:cNvPr id="13" name="Date Placeholder 12"/>
          <p:cNvSpPr>
            <a:spLocks noGrp="1"/>
          </p:cNvSpPr>
          <p:nvPr>
            <p:ph type="dt" sz="half" idx="14"/>
          </p:nvPr>
        </p:nvSpPr>
        <p:spPr>
          <a:xfrm>
            <a:off x="457200" y="6356350"/>
            <a:ext cx="2133600" cy="365125"/>
          </a:xfrm>
          <a:prstGeom prst="rect">
            <a:avLst/>
          </a:prstGeom>
        </p:spPr>
        <p:txBody>
          <a:bodyPr/>
          <a:lstStyle/>
          <a:p>
            <a:pPr algn="ctr"/>
            <a:r>
              <a:rPr lang="en-US" dirty="0" smtClean="0">
                <a:solidFill>
                  <a:prstClr val="black"/>
                </a:solidFill>
              </a:rPr>
              <a:t>D Month YYYY</a:t>
            </a:r>
            <a:endParaRPr lang="en-GB" dirty="0">
              <a:solidFill>
                <a:prstClr val="black"/>
              </a:solidFill>
            </a:endParaRPr>
          </a:p>
        </p:txBody>
      </p:sp>
      <p:sp>
        <p:nvSpPr>
          <p:cNvPr id="15" name="Footer Placeholder 14"/>
          <p:cNvSpPr>
            <a:spLocks noGrp="1"/>
          </p:cNvSpPr>
          <p:nvPr>
            <p:ph type="ftr" sz="quarter" idx="16"/>
          </p:nvPr>
        </p:nvSpPr>
        <p:spPr/>
        <p:txBody>
          <a:bodyPr/>
          <a:lstStyle/>
          <a:p>
            <a:r>
              <a:rPr lang="en-GB" dirty="0" smtClean="0">
                <a:solidFill>
                  <a:prstClr val="black">
                    <a:lumMod val="65000"/>
                    <a:lumOff val="35000"/>
                  </a:prstClr>
                </a:solidFill>
              </a:rPr>
              <a:t>Voiceovers, subtitling &amp; captioning</a:t>
            </a:r>
            <a:endParaRPr lang="en-GB" dirty="0">
              <a:solidFill>
                <a:prstClr val="black">
                  <a:lumMod val="65000"/>
                  <a:lumOff val="35000"/>
                </a:prstClr>
              </a:solidFill>
            </a:endParaRPr>
          </a:p>
        </p:txBody>
      </p:sp>
      <p:sp>
        <p:nvSpPr>
          <p:cNvPr id="17" name="Text Placeholder 16"/>
          <p:cNvSpPr>
            <a:spLocks noGrp="1"/>
          </p:cNvSpPr>
          <p:nvPr>
            <p:ph type="body" sz="quarter" idx="17" hasCustomPrompt="1"/>
          </p:nvPr>
        </p:nvSpPr>
        <p:spPr>
          <a:xfrm>
            <a:off x="468313" y="1772816"/>
            <a:ext cx="8207375" cy="4176713"/>
          </a:xfrm>
          <a:prstGeom prst="rect">
            <a:avLst/>
          </a:prstGeom>
        </p:spPr>
        <p:txBody>
          <a:bodyPr/>
          <a:lstStyle>
            <a:lvl1pPr algn="l">
              <a:buFontTx/>
              <a:buBlip>
                <a:blip r:embed="rId2"/>
              </a:buBlip>
              <a:defRPr sz="2000">
                <a:solidFill>
                  <a:schemeClr val="tx1">
                    <a:lumMod val="65000"/>
                    <a:lumOff val="35000"/>
                  </a:schemeClr>
                </a:solidFill>
              </a:defRPr>
            </a:lvl1pPr>
            <a:lvl2pPr>
              <a:buNone/>
              <a:defRPr sz="2800"/>
            </a:lvl2pPr>
          </a:lstStyle>
          <a:p>
            <a:pPr lvl="0"/>
            <a:r>
              <a:rPr lang="en-GB" sz="1800" dirty="0" smtClean="0">
                <a:solidFill>
                  <a:schemeClr val="tx1">
                    <a:lumMod val="65000"/>
                    <a:lumOff val="35000"/>
                  </a:schemeClr>
                </a:solidFill>
                <a:latin typeface="Arial" pitchFamily="34" charset="0"/>
                <a:cs typeface="Arial" pitchFamily="34" charset="0"/>
              </a:rPr>
              <a:t>Bullet points should look like this, unless you go for a “tick” or other symbol.</a:t>
            </a:r>
          </a:p>
          <a:p>
            <a:pPr lvl="0"/>
            <a:endParaRPr lang="en-US" dirty="0" smtClean="0"/>
          </a:p>
        </p:txBody>
      </p:sp>
    </p:spTree>
    <p:extLst>
      <p:ext uri="{BB962C8B-B14F-4D97-AF65-F5344CB8AC3E}">
        <p14:creationId xmlns:p14="http://schemas.microsoft.com/office/powerpoint/2010/main" val="334664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103416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FB65A-F021-4435-957C-961047E2FAE6}" type="datetimeFigureOut">
              <a:rPr lang="en-GB" smtClean="0"/>
              <a:pPr/>
              <a:t>30/09/2016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131FC4-0AAB-4A93-9B26-31F8C50EEBEE}" type="slidenum">
              <a:rPr lang="en-GB" smtClean="0"/>
              <a:pPr/>
              <a:t>‹#›</a:t>
            </a:fld>
            <a:endParaRPr lang="en-GB"/>
          </a:p>
        </p:txBody>
      </p:sp>
    </p:spTree>
    <p:extLst>
      <p:ext uri="{BB962C8B-B14F-4D97-AF65-F5344CB8AC3E}">
        <p14:creationId xmlns:p14="http://schemas.microsoft.com/office/powerpoint/2010/main" val="382285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7.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8.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FB65A-F021-4435-957C-961047E2FAE6}" type="datetimeFigureOut">
              <a:rPr lang="en-GB" smtClean="0"/>
              <a:pPr/>
              <a:t>30/09/2016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31FC4-0AAB-4A93-9B26-31F8C50EEBEE}" type="slidenum">
              <a:rPr lang="en-GB" smtClean="0"/>
              <a:pPr/>
              <a:t>‹#›</a:t>
            </a:fld>
            <a:endParaRPr lang="en-GB"/>
          </a:p>
        </p:txBody>
      </p:sp>
    </p:spTree>
    <p:extLst>
      <p:ext uri="{BB962C8B-B14F-4D97-AF65-F5344CB8AC3E}">
        <p14:creationId xmlns:p14="http://schemas.microsoft.com/office/powerpoint/2010/main" val="309881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12"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85051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12"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3587741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12"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11429918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12"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403565582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9"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1700789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12"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3531011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Marketing\Company branding - logo, brochure, business cards, letterheads\logos\colour\translateplus-logostandard.jpg"/>
          <p:cNvPicPr>
            <a:picLocks noChangeAspect="1" noChangeArrowheads="1"/>
          </p:cNvPicPr>
          <p:nvPr/>
        </p:nvPicPr>
        <p:blipFill>
          <a:blip r:embed="rId12" cstate="print"/>
          <a:srcRect/>
          <a:stretch>
            <a:fillRect/>
          </a:stretch>
        </p:blipFill>
        <p:spPr bwMode="auto">
          <a:xfrm>
            <a:off x="7200292" y="116632"/>
            <a:ext cx="1827212" cy="663575"/>
          </a:xfrm>
          <a:prstGeom prst="rect">
            <a:avLst/>
          </a:prstGeom>
          <a:noFill/>
          <a:ln w="9525">
            <a:noFill/>
            <a:miter lim="800000"/>
            <a:headEnd/>
            <a:tailEnd/>
          </a:ln>
        </p:spPr>
      </p:pic>
      <p:sp>
        <p:nvSpPr>
          <p:cNvPr id="2" name="Rectangle 1"/>
          <p:cNvSpPr/>
          <p:nvPr userDrawn="1"/>
        </p:nvSpPr>
        <p:spPr>
          <a:xfrm>
            <a:off x="13235" y="6453336"/>
            <a:ext cx="9130765" cy="404664"/>
          </a:xfrm>
          <a:prstGeom prst="rect">
            <a:avLst/>
          </a:prstGeom>
          <a:solidFill>
            <a:srgbClr val="FF6600"/>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18" name="Footer Placeholder 17"/>
          <p:cNvSpPr>
            <a:spLocks noGrp="1"/>
          </p:cNvSpPr>
          <p:nvPr>
            <p:ph type="ftr" sz="quarter" idx="3"/>
          </p:nvPr>
        </p:nvSpPr>
        <p:spPr>
          <a:xfrm>
            <a:off x="3130817" y="6465862"/>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dirty="0">
              <a:solidFill>
                <a:prstClr val="black">
                  <a:lumMod val="65000"/>
                  <a:lumOff val="35000"/>
                </a:prstClr>
              </a:solidFill>
            </a:endParaRPr>
          </a:p>
        </p:txBody>
      </p:sp>
    </p:spTree>
    <p:extLst>
      <p:ext uri="{BB962C8B-B14F-4D97-AF65-F5344CB8AC3E}">
        <p14:creationId xmlns:p14="http://schemas.microsoft.com/office/powerpoint/2010/main" val="28030021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1100" kern="1200">
          <a:solidFill>
            <a:schemeClr val="tx1">
              <a:lumMod val="65000"/>
              <a:lumOff val="35000"/>
            </a:schemeClr>
          </a:solidFill>
          <a:latin typeface="+mn-lt"/>
          <a:ea typeface="+mj-ea"/>
          <a:cs typeface="+mj-cs"/>
        </a:defRPr>
      </a:lvl1pPr>
    </p:titleStyle>
    <p:bodyStyle>
      <a:lvl1pPr marL="342900" indent="-342900" algn="ctr" defTabSz="914400" rtl="0" eaLnBrk="1" latinLnBrk="0" hangingPunct="1">
        <a:spcBef>
          <a:spcPct val="20000"/>
        </a:spcBef>
        <a:buFont typeface="Arial" pitchFamily="34" charset="0"/>
        <a:buNone/>
        <a:defRPr sz="1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png"/><Relationship Id="rId3" Type="http://schemas.openxmlformats.org/officeDocument/2006/relationships/image" Target="../media/image14.pn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mailto:Max.Bayley@translateplus.com" TargetMode="External"/><Relationship Id="rId11" Type="http://schemas.openxmlformats.org/officeDocument/2006/relationships/image" Target="../media/image77.jpeg"/><Relationship Id="rId5" Type="http://schemas.openxmlformats.org/officeDocument/2006/relationships/image" Target="../media/image72.png"/><Relationship Id="rId15" Type="http://schemas.openxmlformats.org/officeDocument/2006/relationships/image" Target="../media/image81.jpeg"/><Relationship Id="rId10" Type="http://schemas.openxmlformats.org/officeDocument/2006/relationships/image" Target="../media/image76.jpeg"/><Relationship Id="rId4" Type="http://schemas.openxmlformats.org/officeDocument/2006/relationships/slide" Target="slide2.xml"/><Relationship Id="rId9" Type="http://schemas.openxmlformats.org/officeDocument/2006/relationships/image" Target="../media/image75.jpeg"/><Relationship Id="rId14" Type="http://schemas.openxmlformats.org/officeDocument/2006/relationships/image" Target="../media/image80.jpeg"/></Relationships>
</file>

<file path=ppt/slides/_rels/slide12.xml.rels><?xml version="1.0" encoding="UTF-8" standalone="yes"?>
<Relationships xmlns="http://schemas.openxmlformats.org/package/2006/relationships"><Relationship Id="rId8" Type="http://schemas.openxmlformats.org/officeDocument/2006/relationships/hyperlink" Target="mailto:MondelezEEMEA@translateplus.com" TargetMode="External"/><Relationship Id="rId13" Type="http://schemas.openxmlformats.org/officeDocument/2006/relationships/image" Target="../media/image85.png"/><Relationship Id="rId3" Type="http://schemas.openxmlformats.org/officeDocument/2006/relationships/hyperlink" Target="mailto:Mondelez@translateplus.com" TargetMode="External"/><Relationship Id="rId7" Type="http://schemas.openxmlformats.org/officeDocument/2006/relationships/hyperlink" Target="mailto:MondelezNA@translateplus.com" TargetMode="External"/><Relationship Id="rId12" Type="http://schemas.openxmlformats.org/officeDocument/2006/relationships/image" Target="../media/image84.png"/><Relationship Id="rId17" Type="http://schemas.openxmlformats.org/officeDocument/2006/relationships/image" Target="../media/image88.png"/><Relationship Id="rId2" Type="http://schemas.openxmlformats.org/officeDocument/2006/relationships/notesSlide" Target="../notesSlides/notesSlide12.xml"/><Relationship Id="rId16" Type="http://schemas.openxmlformats.org/officeDocument/2006/relationships/slide" Target="slide2.xml"/><Relationship Id="rId1" Type="http://schemas.openxmlformats.org/officeDocument/2006/relationships/slideLayout" Target="../slideLayouts/slideLayout28.xml"/><Relationship Id="rId6" Type="http://schemas.openxmlformats.org/officeDocument/2006/relationships/hyperlink" Target="mailto:MondelezLA@translateplus.com" TargetMode="External"/><Relationship Id="rId11" Type="http://schemas.openxmlformats.org/officeDocument/2006/relationships/image" Target="../media/image83.png"/><Relationship Id="rId5" Type="http://schemas.openxmlformats.org/officeDocument/2006/relationships/hyperlink" Target="mailto:MondelezAPAC@translateplus.com" TargetMode="External"/><Relationship Id="rId15" Type="http://schemas.openxmlformats.org/officeDocument/2006/relationships/image" Target="../media/image87.jpeg"/><Relationship Id="rId10" Type="http://schemas.openxmlformats.org/officeDocument/2006/relationships/image" Target="../media/image82.png"/><Relationship Id="rId4" Type="http://schemas.openxmlformats.org/officeDocument/2006/relationships/hyperlink" Target="mailto:MondelezEU@translateplus.com" TargetMode="External"/><Relationship Id="rId9" Type="http://schemas.openxmlformats.org/officeDocument/2006/relationships/image" Target="../media/image14.png"/><Relationship Id="rId14" Type="http://schemas.openxmlformats.org/officeDocument/2006/relationships/image" Target="../media/image86.png"/></Relationships>
</file>

<file path=ppt/slides/_rels/slide1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0.jpeg"/><Relationship Id="rId5" Type="http://schemas.openxmlformats.org/officeDocument/2006/relationships/slide" Target="slide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90.jpeg"/><Relationship Id="rId5" Type="http://schemas.openxmlformats.org/officeDocument/2006/relationships/slide" Target="slide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image" Target="../media/image92.png"/><Relationship Id="rId5" Type="http://schemas.openxmlformats.org/officeDocument/2006/relationships/slide" Target="slide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3.jpeg"/><Relationship Id="rId1" Type="http://schemas.openxmlformats.org/officeDocument/2006/relationships/slideLayout" Target="../slideLayouts/slideLayout1.xml"/><Relationship Id="rId5" Type="http://schemas.openxmlformats.org/officeDocument/2006/relationships/image" Target="../media/image90.jpe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0.jpe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64.pn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hyperlink" Target="mailto:Mondelez@translateplus.com" TargetMode="External"/><Relationship Id="rId4" Type="http://schemas.openxmlformats.org/officeDocument/2006/relationships/hyperlink" Target="https://iplus.translateplus.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hyperlink" Target="mailto:Mondelez@translateplus.com" TargetMode="External"/><Relationship Id="rId5" Type="http://schemas.openxmlformats.org/officeDocument/2006/relationships/hyperlink" Target="https://iplus.translateplus.com/" TargetMode="Externa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slide" Target="slide13.xml"/><Relationship Id="rId3" Type="http://schemas.openxmlformats.org/officeDocument/2006/relationships/image" Target="../media/image14.png"/><Relationship Id="rId21" Type="http://schemas.openxmlformats.org/officeDocument/2006/relationships/image" Target="../media/image27.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25.png"/><Relationship Id="rId25"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slide" Target="slide24.xml"/><Relationship Id="rId20" Type="http://schemas.openxmlformats.org/officeDocument/2006/relationships/slide" Target="slide7.xml"/><Relationship Id="rId1" Type="http://schemas.openxmlformats.org/officeDocument/2006/relationships/slideLayout" Target="../slideLayouts/slideLayout7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slide" Target="slide27.xml"/><Relationship Id="rId5" Type="http://schemas.openxmlformats.org/officeDocument/2006/relationships/diagramLayout" Target="../diagrams/layout1.xml"/><Relationship Id="rId15" Type="http://schemas.openxmlformats.org/officeDocument/2006/relationships/image" Target="../media/image24.png"/><Relationship Id="rId23" Type="http://schemas.openxmlformats.org/officeDocument/2006/relationships/image" Target="../media/image28.png"/><Relationship Id="rId10" Type="http://schemas.openxmlformats.org/officeDocument/2006/relationships/diagramLayout" Target="../diagrams/layout2.xml"/><Relationship Id="rId19" Type="http://schemas.openxmlformats.org/officeDocument/2006/relationships/image" Target="../media/image26.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slide" Target="slide22.xml"/><Relationship Id="rId22"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96.png"/><Relationship Id="rId5" Type="http://schemas.openxmlformats.org/officeDocument/2006/relationships/slide" Target="slide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iplus.translateplus.com/" TargetMode="External"/><Relationship Id="rId7" Type="http://schemas.openxmlformats.org/officeDocument/2006/relationships/image" Target="../media/image24.png"/><Relationship Id="rId2" Type="http://schemas.openxmlformats.org/officeDocument/2006/relationships/image" Target="../media/image64.png"/><Relationship Id="rId1" Type="http://schemas.openxmlformats.org/officeDocument/2006/relationships/slideLayout" Target="../slideLayouts/slideLayout24.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hyperlink" Target="mailto:Mondelez@translateplus.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hyperlink" Target="mailto:Mondelez@translateplus.com" TargetMode="External"/><Relationship Id="rId5" Type="http://schemas.openxmlformats.org/officeDocument/2006/relationships/hyperlink" Target="https://iplus.translateplus.com/" TargetMode="Externa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slide" Target="slide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2.xml"/><Relationship Id="rId7" Type="http://schemas.openxmlformats.org/officeDocument/2006/relationships/image" Target="../media/image97.wmf"/><Relationship Id="rId12" Type="http://schemas.openxmlformats.org/officeDocument/2006/relationships/image" Target="../media/image99.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slide" Target="slide2.xml"/><Relationship Id="rId5" Type="http://schemas.openxmlformats.org/officeDocument/2006/relationships/image" Target="../media/image14.png"/><Relationship Id="rId10" Type="http://schemas.openxmlformats.org/officeDocument/2006/relationships/hyperlink" Target="https://www.youtube.com/user/translateplusltd/videos" TargetMode="External"/><Relationship Id="rId4" Type="http://schemas.openxmlformats.org/officeDocument/2006/relationships/image" Target="../media/image64.png"/><Relationship Id="rId9" Type="http://schemas.openxmlformats.org/officeDocument/2006/relationships/image" Target="../media/image98.wmf"/></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5.png"/><Relationship Id="rId4" Type="http://schemas.openxmlformats.org/officeDocument/2006/relationships/diagramLayout" Target="../diagrams/layout4.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65.png"/><Relationship Id="rId4" Type="http://schemas.openxmlformats.org/officeDocument/2006/relationships/diagramLayout" Target="../diagrams/layout5.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01.wmf"/><Relationship Id="rId3" Type="http://schemas.openxmlformats.org/officeDocument/2006/relationships/notesSlide" Target="../notesSlides/notesSlide25.xml"/><Relationship Id="rId7" Type="http://schemas.openxmlformats.org/officeDocument/2006/relationships/image" Target="../media/image100.wmf"/><Relationship Id="rId12" Type="http://schemas.openxmlformats.org/officeDocument/2006/relationships/package" Target="../embeddings/Microsoft_Excel_Worksheet2.xlsx"/><Relationship Id="rId2" Type="http://schemas.openxmlformats.org/officeDocument/2006/relationships/slideLayout" Target="../slideLayouts/slideLayout38.xml"/><Relationship Id="rId16" Type="http://schemas.openxmlformats.org/officeDocument/2006/relationships/image" Target="../media/image102.wmf"/><Relationship Id="rId1" Type="http://schemas.openxmlformats.org/officeDocument/2006/relationships/vmlDrawing" Target="../drawings/vmlDrawing2.vml"/><Relationship Id="rId6" Type="http://schemas.openxmlformats.org/officeDocument/2006/relationships/package" Target="../embeddings/Microsoft_Excel_Worksheet1.xlsx"/><Relationship Id="rId11" Type="http://schemas.openxmlformats.org/officeDocument/2006/relationships/oleObject" Target="../embeddings/oleObject4.bin"/><Relationship Id="rId5" Type="http://schemas.openxmlformats.org/officeDocument/2006/relationships/oleObject" Target="../embeddings/oleObject3.bin"/><Relationship Id="rId15" Type="http://schemas.openxmlformats.org/officeDocument/2006/relationships/package" Target="../embeddings/Microsoft_Excel_Worksheet3.xlsx"/><Relationship Id="rId10" Type="http://schemas.openxmlformats.org/officeDocument/2006/relationships/image" Target="../media/image2.jpeg"/><Relationship Id="rId4" Type="http://schemas.openxmlformats.org/officeDocument/2006/relationships/image" Target="../media/image14.png"/><Relationship Id="rId9" Type="http://schemas.openxmlformats.org/officeDocument/2006/relationships/image" Target="../media/image103.png"/><Relationship Id="rId1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hyperlink" Target="mailto:Mondelez@translateplus.com" TargetMode="External"/><Relationship Id="rId7" Type="http://schemas.openxmlformats.org/officeDocument/2006/relationships/image" Target="../media/image105.jpeg"/><Relationship Id="rId2" Type="http://schemas.openxmlformats.org/officeDocument/2006/relationships/notesSlide" Target="../notesSlides/notesSlide27.xml"/><Relationship Id="rId1" Type="http://schemas.openxmlformats.org/officeDocument/2006/relationships/slideLayout" Target="../slideLayouts/slideLayout62.xml"/><Relationship Id="rId6" Type="http://schemas.openxmlformats.org/officeDocument/2006/relationships/image" Target="../media/image5.png"/><Relationship Id="rId5" Type="http://schemas.openxmlformats.org/officeDocument/2006/relationships/image" Target="../media/image88.png"/><Relationship Id="rId4" Type="http://schemas.openxmlformats.org/officeDocument/2006/relationships/slide" Target="slide2.xml"/><Relationship Id="rId9" Type="http://schemas.openxmlformats.org/officeDocument/2006/relationships/image" Target="../media/image107.jpe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xml"/><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2.xm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44.png"/><Relationship Id="rId11" Type="http://schemas.openxmlformats.org/officeDocument/2006/relationships/hyperlink" Target="mailto:Mondelez@translateplus.com" TargetMode="External"/><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translateplus.com/" TargetMode="External"/><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4.png"/><Relationship Id="rId5" Type="http://schemas.openxmlformats.org/officeDocument/2006/relationships/hyperlink" Target="mailto:uk@translateplus.com" TargetMode="External"/><Relationship Id="rId10" Type="http://schemas.openxmlformats.org/officeDocument/2006/relationships/image" Target="../media/image50.png"/><Relationship Id="rId4" Type="http://schemas.openxmlformats.org/officeDocument/2006/relationships/hyperlink" Target="http://translateplus.com/solutions-by-industry-and-role/by-industry/food-beverage-fmcg/" TargetMode="External"/><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3.png"/><Relationship Id="rId2" Type="http://schemas.openxmlformats.org/officeDocument/2006/relationships/notesSlide" Target="../notesSlides/notesSlide7.xml"/><Relationship Id="rId16"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slide" Target="slide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image" Target="../media/image69.jpeg"/><Relationship Id="rId10" Type="http://schemas.openxmlformats.org/officeDocument/2006/relationships/image" Target="../media/image71.png"/><Relationship Id="rId4" Type="http://schemas.openxmlformats.org/officeDocument/2006/relationships/image" Target="../media/image68.jpeg"/><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882866"/>
            <a:ext cx="4633932" cy="1202318"/>
          </a:xfrm>
          <a:prstGeom prst="rect">
            <a:avLst/>
          </a:prstGeom>
        </p:spPr>
      </p:pic>
      <p:sp>
        <p:nvSpPr>
          <p:cNvPr id="12" name="Text Placeholder 1"/>
          <p:cNvSpPr txBox="1">
            <a:spLocks/>
          </p:cNvSpPr>
          <p:nvPr/>
        </p:nvSpPr>
        <p:spPr>
          <a:xfrm>
            <a:off x="107504" y="1268760"/>
            <a:ext cx="9036496" cy="211375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400" dirty="0">
                <a:solidFill>
                  <a:srgbClr val="FF6600"/>
                </a:solidFill>
                <a:latin typeface="Arial" panose="020B0604020202020204" pitchFamily="34" charset="0"/>
                <a:cs typeface="Arial" panose="020B0604020202020204" pitchFamily="34" charset="0"/>
              </a:rPr>
              <a:t>Presentation – translate plus</a:t>
            </a:r>
          </a:p>
          <a:p>
            <a:pPr algn="ctr"/>
            <a:r>
              <a:rPr lang="en-GB" sz="2800" dirty="0" smtClean="0">
                <a:solidFill>
                  <a:schemeClr val="bg1">
                    <a:lumMod val="50000"/>
                  </a:schemeClr>
                </a:solidFill>
                <a:latin typeface="Arial" panose="020B0604020202020204" pitchFamily="34" charset="0"/>
                <a:cs typeface="Arial" panose="020B0604020202020204" pitchFamily="34" charset="0"/>
              </a:rPr>
              <a:t>A global </a:t>
            </a:r>
            <a:r>
              <a:rPr lang="en-GB" sz="2800" dirty="0">
                <a:solidFill>
                  <a:schemeClr val="bg1">
                    <a:lumMod val="50000"/>
                  </a:schemeClr>
                </a:solidFill>
                <a:latin typeface="Arial" panose="020B0604020202020204" pitchFamily="34" charset="0"/>
                <a:cs typeface="Arial" panose="020B0604020202020204" pitchFamily="34" charset="0"/>
              </a:rPr>
              <a:t>partner for translation and interpreting services</a:t>
            </a:r>
          </a:p>
          <a:p>
            <a:endParaRPr lang="en-GB" dirty="0">
              <a:solidFill>
                <a:srgbClr val="FF66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01008"/>
            <a:ext cx="4194903" cy="17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188640"/>
            <a:ext cx="1743869" cy="6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01" y="6021288"/>
            <a:ext cx="882623" cy="54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4258" y="5908886"/>
            <a:ext cx="1567582" cy="67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5952614"/>
            <a:ext cx="1080120" cy="71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3063" y="5985983"/>
            <a:ext cx="1525161" cy="62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0467" y="5908886"/>
            <a:ext cx="545869" cy="75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6376" y="5914269"/>
            <a:ext cx="936104" cy="73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30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dirty="0"/>
              <a:t>Quality control process</a:t>
            </a:r>
          </a:p>
        </p:txBody>
      </p:sp>
      <p:graphicFrame>
        <p:nvGraphicFramePr>
          <p:cNvPr id="5" name="Diagram 4"/>
          <p:cNvGraphicFramePr/>
          <p:nvPr>
            <p:extLst/>
          </p:nvPr>
        </p:nvGraphicFramePr>
        <p:xfrm>
          <a:off x="431540" y="1916832"/>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hlinkClick r:id="rId8" action="ppaction://hlinksldjump" tooltip="Workflow"/>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516" y="152636"/>
            <a:ext cx="734432" cy="734432"/>
          </a:xfrm>
          <a:prstGeom prst="rect">
            <a:avLst/>
          </a:prstGeom>
        </p:spPr>
      </p:pic>
    </p:spTree>
    <p:extLst>
      <p:ext uri="{BB962C8B-B14F-4D97-AF65-F5344CB8AC3E}">
        <p14:creationId xmlns:p14="http://schemas.microsoft.com/office/powerpoint/2010/main" val="336816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548680"/>
            <a:ext cx="8229600" cy="782960"/>
          </a:xfrm>
        </p:spPr>
        <p:txBody>
          <a:bodyPr/>
          <a:lstStyle/>
          <a:p>
            <a:r>
              <a:rPr lang="en-GB" dirty="0" smtClean="0"/>
              <a:t>Global </a:t>
            </a:r>
            <a:r>
              <a:rPr lang="en-GB" dirty="0"/>
              <a:t>account team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61" name="Picture 6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0" y="143600"/>
            <a:ext cx="720000" cy="720000"/>
          </a:xfrm>
          <a:prstGeom prst="rect">
            <a:avLst/>
          </a:prstGeom>
        </p:spPr>
      </p:pic>
      <p:cxnSp>
        <p:nvCxnSpPr>
          <p:cNvPr id="62" name="Straight Connector 61"/>
          <p:cNvCxnSpPr>
            <a:endCxn id="67" idx="0"/>
          </p:cNvCxnSpPr>
          <p:nvPr/>
        </p:nvCxnSpPr>
        <p:spPr>
          <a:xfrm>
            <a:off x="2137215" y="3115828"/>
            <a:ext cx="0" cy="507600"/>
          </a:xfrm>
          <a:prstGeom prst="line">
            <a:avLst/>
          </a:prstGeom>
          <a:ln w="127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3131840" y="3816540"/>
            <a:ext cx="14436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414825" y="2125972"/>
            <a:ext cx="2707213" cy="989856"/>
          </a:xfrm>
          <a:prstGeom prst="rect">
            <a:avLst/>
          </a:prstGeom>
          <a:solidFill>
            <a:schemeClr val="accent4">
              <a:alpha val="79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Account Director </a:t>
            </a:r>
          </a:p>
          <a:p>
            <a:pPr algn="ctr"/>
            <a:r>
              <a:rPr lang="sv-SE" sz="1200" dirty="0" smtClean="0">
                <a:solidFill>
                  <a:prstClr val="white"/>
                </a:solidFill>
              </a:rPr>
              <a:t>Max Bayley</a:t>
            </a:r>
          </a:p>
          <a:p>
            <a:pPr algn="ctr"/>
            <a:r>
              <a:rPr lang="sv-SE" sz="1200" dirty="0" smtClean="0">
                <a:solidFill>
                  <a:prstClr val="white"/>
                </a:solidFill>
                <a:hlinkClick r:id="rId6"/>
              </a:rPr>
              <a:t>Max.Bayley@</a:t>
            </a:r>
            <a:r>
              <a:rPr lang="en-GB" sz="1200" dirty="0" smtClean="0">
                <a:solidFill>
                  <a:prstClr val="white"/>
                </a:solidFill>
                <a:hlinkClick r:id="rId6"/>
              </a:rPr>
              <a:t>translateplus.com</a:t>
            </a:r>
            <a:endParaRPr lang="en-GB" sz="1200" dirty="0" smtClean="0">
              <a:solidFill>
                <a:prstClr val="white"/>
              </a:solidFill>
            </a:endParaRPr>
          </a:p>
          <a:p>
            <a:pPr algn="ctr"/>
            <a:r>
              <a:rPr lang="en-GB" sz="1200" dirty="0"/>
              <a:t>DDI: +44 (0)20 </a:t>
            </a:r>
            <a:r>
              <a:rPr lang="en-GB" sz="1200" dirty="0" smtClean="0"/>
              <a:t>7324 0995</a:t>
            </a:r>
            <a:endParaRPr lang="sv-SE" sz="1200" dirty="0" smtClean="0">
              <a:solidFill>
                <a:prstClr val="white"/>
              </a:solidFill>
            </a:endParaRPr>
          </a:p>
        </p:txBody>
      </p:sp>
      <p:sp>
        <p:nvSpPr>
          <p:cNvPr id="65" name="Rectangle 64"/>
          <p:cNvSpPr/>
          <p:nvPr/>
        </p:nvSpPr>
        <p:spPr>
          <a:xfrm>
            <a:off x="1483057" y="1470056"/>
            <a:ext cx="1857405" cy="461665"/>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sv-SE" sz="1200" dirty="0" err="1">
                <a:solidFill>
                  <a:prstClr val="white"/>
                </a:solidFill>
              </a:rPr>
              <a:t>European</a:t>
            </a:r>
            <a:r>
              <a:rPr lang="sv-SE" sz="1200" dirty="0">
                <a:solidFill>
                  <a:prstClr val="white"/>
                </a:solidFill>
              </a:rPr>
              <a:t> </a:t>
            </a:r>
            <a:r>
              <a:rPr lang="sv-SE" sz="1200" dirty="0" err="1">
                <a:solidFill>
                  <a:prstClr val="white"/>
                </a:solidFill>
              </a:rPr>
              <a:t>Sales</a:t>
            </a:r>
            <a:r>
              <a:rPr lang="sv-SE" sz="1200" dirty="0">
                <a:solidFill>
                  <a:prstClr val="white"/>
                </a:solidFill>
              </a:rPr>
              <a:t> Director</a:t>
            </a:r>
          </a:p>
          <a:p>
            <a:pPr algn="ctr"/>
            <a:r>
              <a:rPr lang="sv-SE" sz="1200" dirty="0">
                <a:solidFill>
                  <a:prstClr val="white"/>
                </a:solidFill>
              </a:rPr>
              <a:t>Svenja Müller</a:t>
            </a:r>
            <a:endParaRPr lang="en-GB" sz="1200" dirty="0">
              <a:solidFill>
                <a:prstClr val="white"/>
              </a:solidFill>
            </a:endParaRPr>
          </a:p>
        </p:txBody>
      </p:sp>
      <p:sp>
        <p:nvSpPr>
          <p:cNvPr id="66" name="Rectangle 65"/>
          <p:cNvSpPr/>
          <p:nvPr/>
        </p:nvSpPr>
        <p:spPr>
          <a:xfrm>
            <a:off x="4211798" y="1478168"/>
            <a:ext cx="1640774" cy="461665"/>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Operations Director</a:t>
            </a:r>
          </a:p>
          <a:p>
            <a:pPr algn="ctr"/>
            <a:r>
              <a:rPr lang="sv-SE" sz="1200" dirty="0">
                <a:solidFill>
                  <a:prstClr val="white"/>
                </a:solidFill>
              </a:rPr>
              <a:t>Liina Puust</a:t>
            </a:r>
            <a:endParaRPr lang="en-GB" sz="1200" dirty="0">
              <a:solidFill>
                <a:prstClr val="white"/>
              </a:solidFill>
            </a:endParaRPr>
          </a:p>
        </p:txBody>
      </p:sp>
      <p:sp>
        <p:nvSpPr>
          <p:cNvPr id="67" name="Rectangle 66"/>
          <p:cNvSpPr/>
          <p:nvPr/>
        </p:nvSpPr>
        <p:spPr>
          <a:xfrm>
            <a:off x="1149863" y="3632750"/>
            <a:ext cx="1974704" cy="394282"/>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Quality Assurance</a:t>
            </a:r>
          </a:p>
          <a:p>
            <a:pPr algn="ctr"/>
            <a:r>
              <a:rPr lang="sv-SE" sz="1200" dirty="0">
                <a:solidFill>
                  <a:prstClr val="white"/>
                </a:solidFill>
              </a:rPr>
              <a:t> Manager &amp; QA team</a:t>
            </a:r>
            <a:endParaRPr lang="en-GB" sz="1200" dirty="0">
              <a:solidFill>
                <a:prstClr val="white"/>
              </a:solidFill>
            </a:endParaRPr>
          </a:p>
        </p:txBody>
      </p:sp>
      <p:sp>
        <p:nvSpPr>
          <p:cNvPr id="70" name="Rectangle 69"/>
          <p:cNvSpPr/>
          <p:nvPr/>
        </p:nvSpPr>
        <p:spPr>
          <a:xfrm>
            <a:off x="4998660" y="4119915"/>
            <a:ext cx="1645200" cy="396000"/>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Terminology </a:t>
            </a:r>
          </a:p>
          <a:p>
            <a:pPr algn="ctr"/>
            <a:r>
              <a:rPr lang="sv-SE" sz="1200" dirty="0">
                <a:solidFill>
                  <a:prstClr val="white"/>
                </a:solidFill>
              </a:rPr>
              <a:t>Specialist</a:t>
            </a:r>
            <a:endParaRPr lang="en-GB" sz="1200" dirty="0">
              <a:solidFill>
                <a:prstClr val="white"/>
              </a:solidFill>
            </a:endParaRPr>
          </a:p>
        </p:txBody>
      </p:sp>
      <p:sp>
        <p:nvSpPr>
          <p:cNvPr id="73" name="Rectangle 72"/>
          <p:cNvSpPr/>
          <p:nvPr/>
        </p:nvSpPr>
        <p:spPr>
          <a:xfrm>
            <a:off x="7363940" y="3415286"/>
            <a:ext cx="1645200" cy="396000"/>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Interpreters</a:t>
            </a:r>
            <a:endParaRPr lang="en-GB" sz="1200" dirty="0">
              <a:solidFill>
                <a:prstClr val="white"/>
              </a:solidFill>
            </a:endParaRPr>
          </a:p>
        </p:txBody>
      </p:sp>
      <p:sp>
        <p:nvSpPr>
          <p:cNvPr id="74" name="Rectangle 73"/>
          <p:cNvSpPr/>
          <p:nvPr/>
        </p:nvSpPr>
        <p:spPr>
          <a:xfrm>
            <a:off x="4803073" y="5667104"/>
            <a:ext cx="1974704" cy="386802"/>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Support Roles</a:t>
            </a:r>
            <a:endParaRPr lang="en-GB" sz="1200" dirty="0">
              <a:solidFill>
                <a:prstClr val="white"/>
              </a:solidFill>
            </a:endParaRPr>
          </a:p>
        </p:txBody>
      </p:sp>
      <p:sp>
        <p:nvSpPr>
          <p:cNvPr id="75" name="Rectangle 74"/>
          <p:cNvSpPr/>
          <p:nvPr/>
        </p:nvSpPr>
        <p:spPr>
          <a:xfrm>
            <a:off x="7421023" y="4099318"/>
            <a:ext cx="1588117" cy="396000"/>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Translators</a:t>
            </a:r>
            <a:endParaRPr lang="en-GB" sz="1200" dirty="0">
              <a:solidFill>
                <a:prstClr val="white"/>
              </a:solidFill>
            </a:endParaRPr>
          </a:p>
        </p:txBody>
      </p:sp>
      <p:sp>
        <p:nvSpPr>
          <p:cNvPr id="76" name="Rectangle 75"/>
          <p:cNvSpPr/>
          <p:nvPr/>
        </p:nvSpPr>
        <p:spPr>
          <a:xfrm>
            <a:off x="6335640" y="4955388"/>
            <a:ext cx="1620736" cy="394282"/>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Linguistic </a:t>
            </a:r>
            <a:r>
              <a:rPr lang="sv-SE" sz="1200" dirty="0" smtClean="0">
                <a:solidFill>
                  <a:prstClr val="white"/>
                </a:solidFill>
              </a:rPr>
              <a:t>Resources</a:t>
            </a:r>
            <a:endParaRPr lang="sv-SE" sz="1200" dirty="0">
              <a:solidFill>
                <a:prstClr val="white"/>
              </a:solidFill>
            </a:endParaRPr>
          </a:p>
          <a:p>
            <a:pPr algn="ctr"/>
            <a:r>
              <a:rPr lang="sv-SE" sz="1200" dirty="0">
                <a:solidFill>
                  <a:prstClr val="white"/>
                </a:solidFill>
              </a:rPr>
              <a:t>Manager</a:t>
            </a:r>
            <a:endParaRPr lang="en-GB" sz="1200" dirty="0">
              <a:solidFill>
                <a:prstClr val="white"/>
              </a:solidFill>
            </a:endParaRPr>
          </a:p>
        </p:txBody>
      </p:sp>
      <p:sp>
        <p:nvSpPr>
          <p:cNvPr id="77" name="Rectangle 76"/>
          <p:cNvSpPr/>
          <p:nvPr/>
        </p:nvSpPr>
        <p:spPr>
          <a:xfrm>
            <a:off x="3945240" y="4955388"/>
            <a:ext cx="1461600" cy="394282"/>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Technical </a:t>
            </a:r>
          </a:p>
          <a:p>
            <a:pPr algn="ctr"/>
            <a:r>
              <a:rPr lang="sv-SE" sz="1200" dirty="0">
                <a:solidFill>
                  <a:prstClr val="white"/>
                </a:solidFill>
              </a:rPr>
              <a:t>Support Team</a:t>
            </a:r>
            <a:endParaRPr lang="en-GB" sz="1200" dirty="0">
              <a:solidFill>
                <a:prstClr val="white"/>
              </a:solidFill>
            </a:endParaRPr>
          </a:p>
        </p:txBody>
      </p:sp>
      <p:sp>
        <p:nvSpPr>
          <p:cNvPr id="78" name="Rectangle 77"/>
          <p:cNvSpPr/>
          <p:nvPr/>
        </p:nvSpPr>
        <p:spPr>
          <a:xfrm>
            <a:off x="1004109" y="4987143"/>
            <a:ext cx="1460791" cy="394282"/>
          </a:xfrm>
          <a:prstGeom prst="rect">
            <a:avLst/>
          </a:prstGeom>
          <a:solidFill>
            <a:srgbClr val="FF6600">
              <a:alpha val="79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Training Manager</a:t>
            </a:r>
          </a:p>
          <a:p>
            <a:pPr algn="ctr"/>
            <a:r>
              <a:rPr lang="sv-SE" sz="1200" dirty="0">
                <a:solidFill>
                  <a:prstClr val="white"/>
                </a:solidFill>
              </a:rPr>
              <a:t>Serena Imperati</a:t>
            </a:r>
            <a:endParaRPr lang="en-GB" sz="1200" dirty="0">
              <a:solidFill>
                <a:prstClr val="white"/>
              </a:solidFill>
            </a:endParaRPr>
          </a:p>
        </p:txBody>
      </p:sp>
      <p:sp>
        <p:nvSpPr>
          <p:cNvPr id="79" name="Rectangle 78"/>
          <p:cNvSpPr/>
          <p:nvPr/>
        </p:nvSpPr>
        <p:spPr>
          <a:xfrm>
            <a:off x="6091580" y="2115966"/>
            <a:ext cx="2750959" cy="990000"/>
          </a:xfrm>
          <a:prstGeom prst="rect">
            <a:avLst/>
          </a:prstGeom>
          <a:solidFill>
            <a:schemeClr val="accent4">
              <a:alpha val="79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Dedicated Project </a:t>
            </a:r>
            <a:r>
              <a:rPr lang="en-GB" sz="1200" dirty="0" smtClean="0"/>
              <a:t>Management </a:t>
            </a:r>
            <a:r>
              <a:rPr lang="en-GB" sz="1200" dirty="0"/>
              <a:t>Team </a:t>
            </a:r>
            <a:endParaRPr lang="sv-SE" sz="1200" dirty="0" smtClean="0">
              <a:solidFill>
                <a:prstClr val="white"/>
              </a:solidFill>
            </a:endParaRPr>
          </a:p>
        </p:txBody>
      </p:sp>
      <p:sp>
        <p:nvSpPr>
          <p:cNvPr id="80" name="Rectangle 79"/>
          <p:cNvSpPr/>
          <p:nvPr/>
        </p:nvSpPr>
        <p:spPr>
          <a:xfrm>
            <a:off x="2149163" y="5667104"/>
            <a:ext cx="1974704" cy="386802"/>
          </a:xfrm>
          <a:prstGeom prst="rect">
            <a:avLst/>
          </a:prstGeom>
          <a:solidFill>
            <a:schemeClr val="accent4">
              <a:alpha val="79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prstClr val="white"/>
                </a:solidFill>
              </a:rPr>
              <a:t>Primary Point </a:t>
            </a:r>
          </a:p>
          <a:p>
            <a:pPr algn="ctr"/>
            <a:r>
              <a:rPr lang="sv-SE" sz="1200" dirty="0">
                <a:solidFill>
                  <a:prstClr val="white"/>
                </a:solidFill>
              </a:rPr>
              <a:t>of contact for Mondelēz</a:t>
            </a:r>
            <a:endParaRPr lang="en-GB" sz="1200" dirty="0">
              <a:solidFill>
                <a:prstClr val="white"/>
              </a:solidFill>
            </a:endParaRPr>
          </a:p>
        </p:txBody>
      </p:sp>
      <p:cxnSp>
        <p:nvCxnSpPr>
          <p:cNvPr id="81" name="Straight Connector 80"/>
          <p:cNvCxnSpPr>
            <a:stCxn id="64" idx="3"/>
          </p:cNvCxnSpPr>
          <p:nvPr/>
        </p:nvCxnSpPr>
        <p:spPr>
          <a:xfrm>
            <a:off x="4122038" y="2620900"/>
            <a:ext cx="100649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2411760" y="1949393"/>
            <a:ext cx="0" cy="176579"/>
          </a:xfrm>
          <a:prstGeom prst="line">
            <a:avLst/>
          </a:prstGeom>
          <a:ln w="127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H="1">
            <a:off x="6776382" y="3115828"/>
            <a:ext cx="1395" cy="1188000"/>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V="1">
            <a:off x="6776382" y="3631266"/>
            <a:ext cx="227518" cy="1484"/>
          </a:xfrm>
          <a:prstGeom prst="line">
            <a:avLst/>
          </a:prstGeom>
          <a:ln w="3175"/>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6643860" y="4315342"/>
            <a:ext cx="396000" cy="0"/>
          </a:xfrm>
          <a:prstGeom prst="line">
            <a:avLst/>
          </a:prstGeom>
          <a:ln w="127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1691680" y="4757393"/>
            <a:ext cx="5364000" cy="0"/>
          </a:xfrm>
          <a:prstGeom prst="line">
            <a:avLst/>
          </a:prstGeom>
          <a:ln w="127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a:off x="1694658" y="4757393"/>
            <a:ext cx="0" cy="216000"/>
          </a:xfrm>
          <a:prstGeom prst="line">
            <a:avLst/>
          </a:prstGeom>
          <a:ln w="127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7068400" y="4757393"/>
            <a:ext cx="0" cy="180000"/>
          </a:xfrm>
          <a:prstGeom prst="line">
            <a:avLst/>
          </a:prstGeom>
          <a:ln w="127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04109" y="1430431"/>
            <a:ext cx="543555" cy="543555"/>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0" name="Picture 7" descr="S:\translate plus - photos\Skype Photos\Liina_Puus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0997" y="1436497"/>
            <a:ext cx="543600" cy="552343"/>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1" name="Picture 4" descr="http://intranet/EmployeePhoto.aspx?EmployeeID=25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663" y="3579126"/>
            <a:ext cx="511200" cy="510121"/>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458" y="4915960"/>
            <a:ext cx="475200" cy="473138"/>
          </a:xfrm>
          <a:prstGeom prst="rect">
            <a:avLst/>
          </a:prstGeom>
          <a:ln w="3175">
            <a:solidFill>
              <a:schemeClr val="bg1">
                <a:lumMod val="50000"/>
              </a:schemeClr>
            </a:solidFill>
          </a:ln>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67896" y="4039500"/>
            <a:ext cx="475200" cy="491866"/>
          </a:xfrm>
          <a:prstGeom prst="rect">
            <a:avLst/>
          </a:prstGeom>
          <a:ln w="3175">
            <a:solidFill>
              <a:schemeClr val="bg1">
                <a:lumMod val="50000"/>
              </a:schemeClr>
            </a:solidFill>
          </a:ln>
        </p:spPr>
      </p:pic>
      <p:pic>
        <p:nvPicPr>
          <p:cNvPr id="94" name="Picture 9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6381" y="4073947"/>
            <a:ext cx="475200" cy="493789"/>
          </a:xfrm>
          <a:prstGeom prst="rect">
            <a:avLst/>
          </a:prstGeom>
          <a:ln w="3175">
            <a:solidFill>
              <a:schemeClr val="bg1">
                <a:lumMod val="50000"/>
              </a:schemeClr>
            </a:solidFill>
          </a:ln>
        </p:spPr>
      </p:pic>
      <p:pic>
        <p:nvPicPr>
          <p:cNvPr id="95" name="Picture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7896" y="3379238"/>
            <a:ext cx="475200" cy="475200"/>
          </a:xfrm>
          <a:prstGeom prst="rect">
            <a:avLst/>
          </a:prstGeom>
          <a:ln w="3175">
            <a:solidFill>
              <a:schemeClr val="bg1">
                <a:lumMod val="50000"/>
              </a:schemeClr>
            </a:solidFill>
          </a:ln>
        </p:spPr>
      </p:pic>
      <p:pic>
        <p:nvPicPr>
          <p:cNvPr id="96"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5879" y="4937393"/>
            <a:ext cx="489505" cy="539454"/>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7" name="Picture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2069" y="4915960"/>
            <a:ext cx="475200" cy="473138"/>
          </a:xfrm>
          <a:prstGeom prst="rect">
            <a:avLst/>
          </a:prstGeom>
          <a:ln w="3175">
            <a:solidFill>
              <a:schemeClr val="bg1">
                <a:lumMod val="50000"/>
              </a:schemeClr>
            </a:solidFill>
          </a:ln>
        </p:spPr>
      </p:pic>
      <p:pic>
        <p:nvPicPr>
          <p:cNvPr id="98" name="Picture 9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2064" y="2088100"/>
            <a:ext cx="1065600" cy="1065600"/>
          </a:xfrm>
          <a:prstGeom prst="rect">
            <a:avLst/>
          </a:prstGeom>
          <a:ln>
            <a:solidFill>
              <a:schemeClr val="tx1">
                <a:lumMod val="50000"/>
                <a:lumOff val="50000"/>
              </a:schemeClr>
            </a:solidFill>
          </a:ln>
        </p:spPr>
      </p:pic>
      <p:pic>
        <p:nvPicPr>
          <p:cNvPr id="99" name="Picture 9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18568" y="2075368"/>
            <a:ext cx="1065600" cy="1065600"/>
          </a:xfrm>
          <a:prstGeom prst="rect">
            <a:avLst/>
          </a:prstGeom>
          <a:ln>
            <a:solidFill>
              <a:schemeClr val="tx1">
                <a:lumMod val="50000"/>
                <a:lumOff val="50000"/>
              </a:schemeClr>
            </a:solidFill>
          </a:ln>
        </p:spPr>
      </p:pic>
      <p:cxnSp>
        <p:nvCxnSpPr>
          <p:cNvPr id="100" name="Straight Connector 99"/>
          <p:cNvCxnSpPr/>
          <p:nvPr/>
        </p:nvCxnSpPr>
        <p:spPr>
          <a:xfrm>
            <a:off x="4572000" y="1949413"/>
            <a:ext cx="0" cy="2991755"/>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195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70" grpId="0" animBg="1"/>
      <p:bldP spid="73" grpId="0" animBg="1"/>
      <p:bldP spid="74" grpId="0" animBg="1"/>
      <p:bldP spid="75" grpId="0" animBg="1"/>
      <p:bldP spid="76" grpId="0" animBg="1"/>
      <p:bldP spid="77" grpId="0" animBg="1"/>
      <p:bldP spid="78" grpId="0" animBg="1"/>
      <p:bldP spid="79" grpId="0" animBg="1"/>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dirty="0" smtClean="0"/>
              <a:t>How to contact us</a:t>
            </a:r>
            <a:endParaRPr lang="en-GB" dirty="0"/>
          </a:p>
        </p:txBody>
      </p:sp>
      <p:sp>
        <p:nvSpPr>
          <p:cNvPr id="3" name="Text Placeholder 2"/>
          <p:cNvSpPr>
            <a:spLocks noGrp="1"/>
          </p:cNvSpPr>
          <p:nvPr>
            <p:ph type="body" sz="quarter" idx="10"/>
          </p:nvPr>
        </p:nvSpPr>
        <p:spPr>
          <a:xfrm>
            <a:off x="536722" y="1781985"/>
            <a:ext cx="8139734" cy="4728881"/>
          </a:xfrm>
        </p:spPr>
        <p:txBody>
          <a:bodyPr/>
          <a:lstStyle/>
          <a:p>
            <a:r>
              <a:rPr lang="en-GB" dirty="0"/>
              <a:t>General e-mail </a:t>
            </a:r>
            <a:r>
              <a:rPr lang="en-GB" dirty="0" smtClean="0"/>
              <a:t>address: </a:t>
            </a:r>
            <a:r>
              <a:rPr lang="en-GB" dirty="0" smtClean="0">
                <a:hlinkClick r:id="rId3"/>
              </a:rPr>
              <a:t>Mondelez@translateplus.com</a:t>
            </a:r>
            <a:endParaRPr lang="en-GB" dirty="0"/>
          </a:p>
          <a:p>
            <a:r>
              <a:rPr lang="en-GB" dirty="0" smtClean="0"/>
              <a:t>Mondelēz EU: </a:t>
            </a:r>
            <a:r>
              <a:rPr lang="en-GB" dirty="0" smtClean="0">
                <a:hlinkClick r:id="rId4"/>
              </a:rPr>
              <a:t>MondelezEU@translateplus.com</a:t>
            </a:r>
            <a:endParaRPr lang="en-GB" dirty="0" smtClean="0"/>
          </a:p>
          <a:p>
            <a:r>
              <a:rPr lang="en-GB" dirty="0" smtClean="0"/>
              <a:t>Mondelēz APAC: </a:t>
            </a:r>
            <a:r>
              <a:rPr lang="en-GB" dirty="0" smtClean="0">
                <a:hlinkClick r:id="rId5"/>
              </a:rPr>
              <a:t>MondelezAPAC@translateplus.com</a:t>
            </a:r>
            <a:endParaRPr lang="en-GB" dirty="0" smtClean="0"/>
          </a:p>
          <a:p>
            <a:r>
              <a:rPr lang="en-GB" dirty="0" smtClean="0"/>
              <a:t>Mondelēz LA: </a:t>
            </a:r>
            <a:r>
              <a:rPr lang="en-GB" dirty="0" smtClean="0">
                <a:hlinkClick r:id="rId6"/>
              </a:rPr>
              <a:t>MondelezLA@translateplus.com</a:t>
            </a:r>
            <a:endParaRPr lang="en-GB" dirty="0" smtClean="0"/>
          </a:p>
          <a:p>
            <a:r>
              <a:rPr lang="en-GB" dirty="0" smtClean="0"/>
              <a:t>Mondelēz NA: </a:t>
            </a:r>
            <a:r>
              <a:rPr lang="en-GB" dirty="0" smtClean="0">
                <a:hlinkClick r:id="rId7"/>
              </a:rPr>
              <a:t>MondelezNA@translateplus.com</a:t>
            </a:r>
            <a:endParaRPr lang="en-GB" dirty="0" smtClean="0"/>
          </a:p>
          <a:p>
            <a:r>
              <a:rPr lang="en-GB" dirty="0" smtClean="0"/>
              <a:t>Mondelēz EEMEA: </a:t>
            </a:r>
            <a:r>
              <a:rPr lang="en-GB" dirty="0" smtClean="0">
                <a:hlinkClick r:id="rId8"/>
              </a:rPr>
              <a:t>MondelezEEMEA@translateplus.com</a:t>
            </a:r>
            <a:endParaRPr lang="en-GB" dirty="0" smtClean="0"/>
          </a:p>
          <a:p>
            <a:pPr marL="0" indent="0">
              <a:buNone/>
            </a:pPr>
            <a:endParaRPr lang="sv-SE" dirty="0" smtClean="0"/>
          </a:p>
          <a:p>
            <a:pPr marL="0" indent="0">
              <a:buNone/>
            </a:pPr>
            <a:endParaRPr lang="sv-SE" dirty="0" smtClean="0"/>
          </a:p>
          <a:p>
            <a:endParaRPr lang="sv-SE" dirty="0" smtClean="0"/>
          </a:p>
          <a:p>
            <a:pPr marL="0" indent="0">
              <a:buNone/>
            </a:pPr>
            <a:endParaRPr lang="en-GB" dirty="0" smtClean="0"/>
          </a:p>
          <a:p>
            <a:endParaRPr lang="en-GB" dirty="0" smtClean="0"/>
          </a:p>
          <a:p>
            <a:endParaRPr lang="en-GB" dirty="0" smtClean="0"/>
          </a:p>
          <a:p>
            <a:endParaRPr lang="en-GB"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1432" y="4735113"/>
            <a:ext cx="1024424" cy="124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5896" y="4694135"/>
            <a:ext cx="1008112" cy="138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6296" y="4777423"/>
            <a:ext cx="1530768" cy="115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35379" y="4777423"/>
            <a:ext cx="936104" cy="12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7727" y="4897679"/>
            <a:ext cx="917938" cy="103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0910" y="4897679"/>
            <a:ext cx="1009986" cy="108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2000" y="143600"/>
            <a:ext cx="720000" cy="720000"/>
          </a:xfrm>
          <a:prstGeom prst="rect">
            <a:avLst/>
          </a:prstGeom>
        </p:spPr>
      </p:pic>
    </p:spTree>
    <p:extLst>
      <p:ext uri="{BB962C8B-B14F-4D97-AF65-F5344CB8AC3E}">
        <p14:creationId xmlns:p14="http://schemas.microsoft.com/office/powerpoint/2010/main" val="39446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srcRect l="9986" r="35087"/>
          <a:stretch/>
        </p:blipFill>
        <p:spPr>
          <a:xfrm>
            <a:off x="2898323" y="2033989"/>
            <a:ext cx="3420380" cy="3759343"/>
          </a:xfrm>
          <a:prstGeom prst="rect">
            <a:avLst/>
          </a:prstGeom>
        </p:spPr>
      </p:pic>
      <p:sp>
        <p:nvSpPr>
          <p:cNvPr id="15" name="Rectangle 14"/>
          <p:cNvSpPr/>
          <p:nvPr/>
        </p:nvSpPr>
        <p:spPr>
          <a:xfrm>
            <a:off x="3491880" y="1726975"/>
            <a:ext cx="2298487" cy="523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rgbClr val="502171"/>
                </a:solidFill>
              </a:rPr>
              <a:t>24/7 access via any standard web browser</a:t>
            </a:r>
          </a:p>
        </p:txBody>
      </p:sp>
      <p:sp>
        <p:nvSpPr>
          <p:cNvPr id="16" name="Rectangle 15"/>
          <p:cNvSpPr/>
          <p:nvPr/>
        </p:nvSpPr>
        <p:spPr>
          <a:xfrm>
            <a:off x="5694548" y="2329786"/>
            <a:ext cx="256229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rgbClr val="502171"/>
                </a:solidFill>
              </a:rPr>
              <a:t>Password protected access supporting </a:t>
            </a:r>
            <a:r>
              <a:rPr lang="en-GB" sz="1400" dirty="0" smtClean="0">
                <a:solidFill>
                  <a:srgbClr val="502171"/>
                </a:solidFill>
              </a:rPr>
              <a:t>customised </a:t>
            </a:r>
            <a:r>
              <a:rPr lang="en-GB" sz="1400" dirty="0">
                <a:solidFill>
                  <a:srgbClr val="502171"/>
                </a:solidFill>
              </a:rPr>
              <a:t>user permission</a:t>
            </a:r>
          </a:p>
        </p:txBody>
      </p:sp>
      <p:sp>
        <p:nvSpPr>
          <p:cNvPr id="17" name="Rectangle 16"/>
          <p:cNvSpPr/>
          <p:nvPr/>
        </p:nvSpPr>
        <p:spPr>
          <a:xfrm>
            <a:off x="6198604" y="3697343"/>
            <a:ext cx="2618138"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rgbClr val="502171"/>
                </a:solidFill>
              </a:rPr>
              <a:t>Secure access with </a:t>
            </a:r>
            <a:r>
              <a:rPr lang="en-GB" sz="1400" dirty="0" smtClean="0">
                <a:solidFill>
                  <a:srgbClr val="502171"/>
                </a:solidFill>
              </a:rPr>
              <a:t>internet </a:t>
            </a:r>
            <a:r>
              <a:rPr lang="en-GB" sz="1400" dirty="0">
                <a:solidFill>
                  <a:srgbClr val="502171"/>
                </a:solidFill>
              </a:rPr>
              <a:t>banking-level encryption</a:t>
            </a:r>
          </a:p>
        </p:txBody>
      </p:sp>
      <p:sp>
        <p:nvSpPr>
          <p:cNvPr id="18" name="Rectangle 17"/>
          <p:cNvSpPr/>
          <p:nvPr/>
        </p:nvSpPr>
        <p:spPr>
          <a:xfrm>
            <a:off x="5694548" y="4749894"/>
            <a:ext cx="26757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rgbClr val="502171"/>
                </a:solidFill>
              </a:rPr>
              <a:t>Order any language service instantly</a:t>
            </a:r>
          </a:p>
        </p:txBody>
      </p:sp>
      <p:sp>
        <p:nvSpPr>
          <p:cNvPr id="19" name="Rectangle 18"/>
          <p:cNvSpPr/>
          <p:nvPr/>
        </p:nvSpPr>
        <p:spPr>
          <a:xfrm>
            <a:off x="2814228" y="5540136"/>
            <a:ext cx="403244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rgbClr val="502171"/>
                </a:solidFill>
              </a:rPr>
              <a:t>Real-time project status information</a:t>
            </a:r>
          </a:p>
        </p:txBody>
      </p:sp>
      <p:sp>
        <p:nvSpPr>
          <p:cNvPr id="20" name="Rectangle 19"/>
          <p:cNvSpPr/>
          <p:nvPr/>
        </p:nvSpPr>
        <p:spPr>
          <a:xfrm>
            <a:off x="899126" y="4696798"/>
            <a:ext cx="2559407"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rgbClr val="502171"/>
                </a:solidFill>
              </a:rPr>
              <a:t>Online access to translation memories and glossaries</a:t>
            </a:r>
          </a:p>
        </p:txBody>
      </p:sp>
      <p:sp>
        <p:nvSpPr>
          <p:cNvPr id="21" name="Rectangle 20"/>
          <p:cNvSpPr/>
          <p:nvPr/>
        </p:nvSpPr>
        <p:spPr>
          <a:xfrm>
            <a:off x="326971" y="3652050"/>
            <a:ext cx="2696207"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rgbClr val="502171"/>
                </a:solidFill>
              </a:rPr>
              <a:t>review plus: approve translations before they go live</a:t>
            </a:r>
          </a:p>
        </p:txBody>
      </p:sp>
      <p:sp>
        <p:nvSpPr>
          <p:cNvPr id="22" name="Rectangle 21"/>
          <p:cNvSpPr/>
          <p:nvPr/>
        </p:nvSpPr>
        <p:spPr>
          <a:xfrm>
            <a:off x="596144" y="2420505"/>
            <a:ext cx="2732537"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rgbClr val="502171"/>
                </a:solidFill>
              </a:rPr>
              <a:t>Integrate with websites, CMS, DMS and database applications</a:t>
            </a:r>
          </a:p>
        </p:txBody>
      </p:sp>
      <p:sp>
        <p:nvSpPr>
          <p:cNvPr id="2" name="Title 1"/>
          <p:cNvSpPr>
            <a:spLocks noGrp="1"/>
          </p:cNvSpPr>
          <p:nvPr>
            <p:ph type="title"/>
          </p:nvPr>
        </p:nvSpPr>
        <p:spPr/>
        <p:txBody>
          <a:bodyPr/>
          <a:lstStyle/>
          <a:p>
            <a:r>
              <a:rPr lang="sv-SE" dirty="0"/>
              <a:t>i</a:t>
            </a:r>
            <a:r>
              <a:rPr lang="sv-SE" dirty="0" smtClean="0"/>
              <a:t> plus</a:t>
            </a:r>
            <a:endParaRPr lang="en-GB"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sp>
        <p:nvSpPr>
          <p:cNvPr id="3" name="Oval 2"/>
          <p:cNvSpPr/>
          <p:nvPr/>
        </p:nvSpPr>
        <p:spPr>
          <a:xfrm>
            <a:off x="4355976" y="3652050"/>
            <a:ext cx="576064" cy="568513"/>
          </a:xfrm>
          <a:prstGeom prst="ellipse">
            <a:avLst/>
          </a:prstGeom>
          <a:solidFill>
            <a:srgbClr val="CC1025"/>
          </a:solidFill>
          <a:ln>
            <a:solidFill>
              <a:srgbClr val="CC1025"/>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GB">
              <a:solidFill>
                <a:prstClr val="white"/>
              </a:solidFill>
            </a:endParaRPr>
          </a:p>
        </p:txBody>
      </p:sp>
      <p:sp>
        <p:nvSpPr>
          <p:cNvPr id="4" name="TextBox 3"/>
          <p:cNvSpPr txBox="1"/>
          <p:nvPr/>
        </p:nvSpPr>
        <p:spPr>
          <a:xfrm>
            <a:off x="4377926" y="3797258"/>
            <a:ext cx="588151" cy="276999"/>
          </a:xfrm>
          <a:prstGeom prst="rect">
            <a:avLst/>
          </a:prstGeom>
          <a:noFill/>
        </p:spPr>
        <p:txBody>
          <a:bodyPr wrap="square" rtlCol="0">
            <a:spAutoFit/>
          </a:bodyPr>
          <a:lstStyle/>
          <a:p>
            <a:r>
              <a:rPr lang="en-GB" sz="1200" dirty="0">
                <a:solidFill>
                  <a:prstClr val="white"/>
                </a:solidFill>
              </a:rPr>
              <a:t>i plus</a:t>
            </a:r>
          </a:p>
        </p:txBody>
      </p:sp>
      <p:pic>
        <p:nvPicPr>
          <p:cNvPr id="23" name="Picture 2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701" y="186009"/>
            <a:ext cx="679425" cy="679425"/>
          </a:xfrm>
          <a:prstGeom prst="rect">
            <a:avLst/>
          </a:prstGeom>
        </p:spPr>
      </p:pic>
    </p:spTree>
    <p:extLst>
      <p:ext uri="{BB962C8B-B14F-4D97-AF65-F5344CB8AC3E}">
        <p14:creationId xmlns:p14="http://schemas.microsoft.com/office/powerpoint/2010/main" val="3580711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dirty="0" smtClean="0"/>
              <a:t>i plus: the benefits</a:t>
            </a:r>
          </a:p>
        </p:txBody>
      </p:sp>
      <p:sp>
        <p:nvSpPr>
          <p:cNvPr id="3" name="Text Placeholder 2"/>
          <p:cNvSpPr>
            <a:spLocks noGrp="1"/>
          </p:cNvSpPr>
          <p:nvPr>
            <p:ph type="body" sz="quarter" idx="10"/>
          </p:nvPr>
        </p:nvSpPr>
        <p:spPr>
          <a:xfrm>
            <a:off x="252000" y="1556792"/>
            <a:ext cx="7776384" cy="4104456"/>
          </a:xfrm>
        </p:spPr>
        <p:txBody>
          <a:bodyPr/>
          <a:lstStyle/>
          <a:p>
            <a:pPr>
              <a:buSzPct val="100000"/>
              <a:buBlip>
                <a:blip r:embed="rId3"/>
              </a:buBlip>
            </a:pPr>
            <a:r>
              <a:rPr lang="en-GB" b="1" dirty="0"/>
              <a:t>Save time</a:t>
            </a:r>
          </a:p>
          <a:p>
            <a:pPr lvl="1" algn="l"/>
            <a:r>
              <a:rPr lang="en-GB" dirty="0" smtClean="0"/>
              <a:t>Overview of entire organisation translation usage</a:t>
            </a:r>
            <a:endParaRPr lang="en-GB" dirty="0"/>
          </a:p>
          <a:p>
            <a:pPr lvl="1" algn="l"/>
            <a:r>
              <a:rPr lang="en-GB" dirty="0"/>
              <a:t>Send jobs and receive quotes fast and easy online</a:t>
            </a:r>
          </a:p>
          <a:p>
            <a:pPr>
              <a:buSzPct val="100000"/>
              <a:buBlip>
                <a:blip r:embed="rId3"/>
              </a:buBlip>
            </a:pPr>
            <a:r>
              <a:rPr lang="en-GB" b="1" dirty="0" smtClean="0"/>
              <a:t>Gain complete transparency</a:t>
            </a:r>
            <a:endParaRPr lang="en-GB" b="1" dirty="0"/>
          </a:p>
          <a:p>
            <a:pPr lvl="1" algn="l"/>
            <a:r>
              <a:rPr lang="en-GB" dirty="0"/>
              <a:t>Instant reporting on spend</a:t>
            </a:r>
          </a:p>
          <a:p>
            <a:pPr lvl="1" algn="l"/>
            <a:r>
              <a:rPr lang="en-GB" dirty="0" smtClean="0"/>
              <a:t>Overview of invoices </a:t>
            </a:r>
            <a:endParaRPr lang="en-GB" dirty="0"/>
          </a:p>
          <a:p>
            <a:pPr>
              <a:buSzPct val="100000"/>
              <a:buBlip>
                <a:blip r:embed="rId3"/>
              </a:buBlip>
            </a:pPr>
            <a:r>
              <a:rPr lang="en-GB" b="1" dirty="0" smtClean="0"/>
              <a:t>Reduce costs</a:t>
            </a:r>
          </a:p>
          <a:p>
            <a:pPr lvl="1" algn="l"/>
            <a:r>
              <a:rPr lang="en-GB" dirty="0" smtClean="0"/>
              <a:t>Memory savings</a:t>
            </a:r>
          </a:p>
          <a:p>
            <a:pPr lvl="1" algn="l"/>
            <a:r>
              <a:rPr lang="en-GB" dirty="0" smtClean="0"/>
              <a:t>Decrease management overhead</a:t>
            </a:r>
          </a:p>
          <a:p>
            <a:pPr lvl="1" algn="l"/>
            <a:r>
              <a:rPr lang="en-GB" dirty="0" smtClean="0"/>
              <a:t>Reviewers time</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00" y="233492"/>
            <a:ext cx="679425" cy="679425"/>
          </a:xfrm>
          <a:prstGeom prst="rect">
            <a:avLst/>
          </a:prstGeom>
        </p:spPr>
      </p:pic>
      <p:sp>
        <p:nvSpPr>
          <p:cNvPr id="16" name="Left Arrow Callout 15"/>
          <p:cNvSpPr/>
          <p:nvPr/>
        </p:nvSpPr>
        <p:spPr>
          <a:xfrm>
            <a:off x="4139952" y="2780928"/>
            <a:ext cx="2245140" cy="1044116"/>
          </a:xfrm>
          <a:prstGeom prst="leftArrowCallou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6600"/>
                </a:solidFill>
              </a:rPr>
              <a:t>Get an </a:t>
            </a:r>
            <a:r>
              <a:rPr lang="sv-SE" b="1" dirty="0" err="1">
                <a:solidFill>
                  <a:srgbClr val="FF6600"/>
                </a:solidFill>
              </a:rPr>
              <a:t>easy</a:t>
            </a:r>
            <a:r>
              <a:rPr lang="sv-SE" b="1" dirty="0">
                <a:solidFill>
                  <a:srgbClr val="FF6600"/>
                </a:solidFill>
              </a:rPr>
              <a:t> </a:t>
            </a:r>
            <a:r>
              <a:rPr lang="sv-SE" dirty="0">
                <a:solidFill>
                  <a:srgbClr val="FF6600"/>
                </a:solidFill>
              </a:rPr>
              <a:t>and </a:t>
            </a:r>
            <a:r>
              <a:rPr lang="sv-SE" b="1" dirty="0" err="1">
                <a:solidFill>
                  <a:srgbClr val="FF6600"/>
                </a:solidFill>
              </a:rPr>
              <a:t>tailored</a:t>
            </a:r>
            <a:r>
              <a:rPr lang="sv-SE" dirty="0">
                <a:solidFill>
                  <a:srgbClr val="FF6600"/>
                </a:solidFill>
              </a:rPr>
              <a:t> solution</a:t>
            </a:r>
            <a:endParaRPr lang="en-GB" dirty="0">
              <a:solidFill>
                <a:srgbClr val="FF6600"/>
              </a:solidFill>
            </a:endParaRPr>
          </a:p>
        </p:txBody>
      </p:sp>
      <p:sp>
        <p:nvSpPr>
          <p:cNvPr id="12" name="Left Arrow Callout 11"/>
          <p:cNvSpPr/>
          <p:nvPr/>
        </p:nvSpPr>
        <p:spPr>
          <a:xfrm>
            <a:off x="6818724" y="1916832"/>
            <a:ext cx="2145764" cy="1044116"/>
          </a:xfrm>
          <a:prstGeom prst="leftArrowCallou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rgbClr val="FF6600"/>
                </a:solidFill>
              </a:rPr>
              <a:t>Reduce</a:t>
            </a:r>
            <a:r>
              <a:rPr lang="sv-SE" dirty="0">
                <a:solidFill>
                  <a:srgbClr val="FF6600"/>
                </a:solidFill>
              </a:rPr>
              <a:t> </a:t>
            </a:r>
            <a:r>
              <a:rPr lang="sv-SE" dirty="0" err="1">
                <a:solidFill>
                  <a:srgbClr val="FF6600"/>
                </a:solidFill>
              </a:rPr>
              <a:t>time</a:t>
            </a:r>
            <a:r>
              <a:rPr lang="sv-SE" dirty="0">
                <a:solidFill>
                  <a:srgbClr val="FF6600"/>
                </a:solidFill>
              </a:rPr>
              <a:t> by </a:t>
            </a:r>
            <a:r>
              <a:rPr lang="sv-SE" b="1" dirty="0">
                <a:solidFill>
                  <a:srgbClr val="FF6600"/>
                </a:solidFill>
              </a:rPr>
              <a:t>18%</a:t>
            </a:r>
            <a:endParaRPr lang="en-GB" b="1" dirty="0">
              <a:solidFill>
                <a:srgbClr val="FF6600"/>
              </a:solidFill>
            </a:endParaRPr>
          </a:p>
        </p:txBody>
      </p:sp>
      <p:sp>
        <p:nvSpPr>
          <p:cNvPr id="13" name="Left Arrow Callout 12"/>
          <p:cNvSpPr/>
          <p:nvPr/>
        </p:nvSpPr>
        <p:spPr>
          <a:xfrm>
            <a:off x="5004048" y="4221088"/>
            <a:ext cx="2160240" cy="1044116"/>
          </a:xfrm>
          <a:prstGeom prst="leftArrowCallou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6600"/>
                </a:solidFill>
              </a:rPr>
              <a:t>Save </a:t>
            </a:r>
            <a:r>
              <a:rPr lang="sv-SE" dirty="0" smtClean="0">
                <a:solidFill>
                  <a:srgbClr val="FF6600"/>
                </a:solidFill>
              </a:rPr>
              <a:t>money: </a:t>
            </a:r>
            <a:r>
              <a:rPr lang="sv-SE" dirty="0">
                <a:solidFill>
                  <a:srgbClr val="FF6600"/>
                </a:solidFill>
              </a:rPr>
              <a:t>up to </a:t>
            </a:r>
            <a:r>
              <a:rPr lang="sv-SE" b="1" dirty="0">
                <a:solidFill>
                  <a:srgbClr val="FF6600"/>
                </a:solidFill>
              </a:rPr>
              <a:t>50%</a:t>
            </a:r>
            <a:endParaRPr lang="en-GB" b="1" dirty="0">
              <a:solidFill>
                <a:srgbClr val="FF6600"/>
              </a:solidFill>
            </a:endParaRPr>
          </a:p>
        </p:txBody>
      </p:sp>
    </p:spTree>
    <p:extLst>
      <p:ext uri="{BB962C8B-B14F-4D97-AF65-F5344CB8AC3E}">
        <p14:creationId xmlns:p14="http://schemas.microsoft.com/office/powerpoint/2010/main" val="20765586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33"/>
          <a:stretch/>
        </p:blipFill>
        <p:spPr bwMode="auto">
          <a:xfrm>
            <a:off x="7812360" y="5157192"/>
            <a:ext cx="1171913"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4"/>
          </p:nvPr>
        </p:nvSpPr>
        <p:spPr/>
        <p:txBody>
          <a:bodyPr/>
          <a:lstStyle/>
          <a:p>
            <a:r>
              <a:rPr lang="en-GB" dirty="0"/>
              <a:t>review plus</a:t>
            </a:r>
          </a:p>
        </p:txBody>
      </p:sp>
      <p:sp>
        <p:nvSpPr>
          <p:cNvPr id="2" name="Text Placeholder 1"/>
          <p:cNvSpPr>
            <a:spLocks noGrp="1"/>
          </p:cNvSpPr>
          <p:nvPr>
            <p:ph type="body" sz="quarter" idx="10"/>
          </p:nvPr>
        </p:nvSpPr>
        <p:spPr>
          <a:xfrm>
            <a:off x="457200" y="1844824"/>
            <a:ext cx="8229600" cy="4104456"/>
          </a:xfrm>
        </p:spPr>
        <p:txBody>
          <a:bodyPr/>
          <a:lstStyle/>
          <a:p>
            <a:r>
              <a:rPr lang="en-GB" dirty="0" smtClean="0"/>
              <a:t>review </a:t>
            </a:r>
            <a:r>
              <a:rPr lang="en-GB" dirty="0"/>
              <a:t>plus is a cloud-based review tool </a:t>
            </a:r>
            <a:r>
              <a:rPr lang="en-GB" dirty="0" smtClean="0"/>
              <a:t>and part of i plus that </a:t>
            </a:r>
            <a:r>
              <a:rPr lang="en-GB" dirty="0"/>
              <a:t>allows </a:t>
            </a:r>
            <a:r>
              <a:rPr lang="en-GB" dirty="0" smtClean="0"/>
              <a:t>you </a:t>
            </a:r>
            <a:r>
              <a:rPr lang="en-GB" dirty="0"/>
              <a:t>to </a:t>
            </a:r>
            <a:r>
              <a:rPr lang="en-GB" b="1" dirty="0" smtClean="0"/>
              <a:t>review all file formats online</a:t>
            </a:r>
            <a:r>
              <a:rPr lang="en-GB" dirty="0" smtClean="0"/>
              <a:t>.</a:t>
            </a:r>
          </a:p>
          <a:p>
            <a:r>
              <a:rPr lang="en-GB" dirty="0" smtClean="0"/>
              <a:t>It </a:t>
            </a:r>
            <a:r>
              <a:rPr lang="en-GB" dirty="0"/>
              <a:t>imports </a:t>
            </a:r>
            <a:r>
              <a:rPr lang="en-GB" dirty="0" smtClean="0"/>
              <a:t>changes </a:t>
            </a:r>
            <a:r>
              <a:rPr lang="en-GB" dirty="0"/>
              <a:t>made online to </a:t>
            </a:r>
            <a:r>
              <a:rPr lang="en-GB" dirty="0" smtClean="0"/>
              <a:t>your </a:t>
            </a:r>
            <a:r>
              <a:rPr lang="en-GB" dirty="0"/>
              <a:t>t</a:t>
            </a:r>
            <a:r>
              <a:rPr lang="en-GB" dirty="0" smtClean="0"/>
              <a:t>ranslation </a:t>
            </a:r>
            <a:r>
              <a:rPr lang="en-GB" dirty="0"/>
              <a:t>m</a:t>
            </a:r>
            <a:r>
              <a:rPr lang="en-GB" dirty="0" smtClean="0"/>
              <a:t>emory, which saves time and costs as </a:t>
            </a:r>
            <a:r>
              <a:rPr lang="en-GB" b="1" dirty="0"/>
              <a:t>y</a:t>
            </a:r>
            <a:r>
              <a:rPr lang="en-GB" b="1" dirty="0" smtClean="0"/>
              <a:t>ou will not have to make the same changes again</a:t>
            </a:r>
            <a:r>
              <a:rPr lang="en-GB" dirty="0" smtClean="0"/>
              <a:t>.</a:t>
            </a:r>
          </a:p>
          <a:p>
            <a:r>
              <a:rPr lang="en-GB" dirty="0" smtClean="0"/>
              <a:t>It enables </a:t>
            </a:r>
            <a:r>
              <a:rPr lang="en-GB" dirty="0"/>
              <a:t>coordinators to monitor the </a:t>
            </a:r>
            <a:r>
              <a:rPr lang="en-GB" b="1" dirty="0"/>
              <a:t>status of </a:t>
            </a:r>
            <a:r>
              <a:rPr lang="en-GB" b="1" dirty="0" smtClean="0"/>
              <a:t>review tasks</a:t>
            </a:r>
            <a:r>
              <a:rPr lang="en-GB" dirty="0" smtClean="0"/>
              <a:t> and sends automatic notifications for overdue tasks. </a:t>
            </a:r>
          </a:p>
          <a:p>
            <a:r>
              <a:rPr lang="en-GB" dirty="0" smtClean="0"/>
              <a:t>You can </a:t>
            </a:r>
            <a:r>
              <a:rPr lang="en-GB" b="1" dirty="0" smtClean="0"/>
              <a:t>see </a:t>
            </a:r>
            <a:r>
              <a:rPr lang="en-GB" b="1" dirty="0"/>
              <a:t>s</a:t>
            </a:r>
            <a:r>
              <a:rPr lang="en-GB" b="1" dirty="0" smtClean="0"/>
              <a:t>tatistics </a:t>
            </a:r>
            <a:r>
              <a:rPr lang="en-GB" b="1" dirty="0"/>
              <a:t>of </a:t>
            </a:r>
            <a:r>
              <a:rPr lang="en-GB" b="1" dirty="0" smtClean="0"/>
              <a:t>changes</a:t>
            </a:r>
            <a:r>
              <a:rPr lang="en-GB" dirty="0"/>
              <a:t> </a:t>
            </a:r>
            <a:r>
              <a:rPr lang="en-GB" dirty="0" smtClean="0"/>
              <a:t>including information on how </a:t>
            </a:r>
            <a:r>
              <a:rPr lang="en-GB" dirty="0"/>
              <a:t>much and what was </a:t>
            </a:r>
            <a:r>
              <a:rPr lang="en-GB" dirty="0" smtClean="0"/>
              <a:t>changed.</a:t>
            </a:r>
            <a:endParaRPr lang="en-GB" dirty="0"/>
          </a:p>
          <a:p>
            <a:r>
              <a:rPr lang="en-GB" dirty="0" smtClean="0"/>
              <a:t>The system features a </a:t>
            </a:r>
            <a:r>
              <a:rPr lang="en-GB" b="1" dirty="0"/>
              <a:t>task</a:t>
            </a:r>
            <a:r>
              <a:rPr lang="en-GB" b="1" dirty="0" smtClean="0"/>
              <a:t> </a:t>
            </a:r>
            <a:r>
              <a:rPr lang="en-GB" b="1" dirty="0"/>
              <a:t>time </a:t>
            </a:r>
            <a:r>
              <a:rPr lang="en-GB" b="1" dirty="0" smtClean="0"/>
              <a:t>tracker:</a:t>
            </a:r>
            <a:r>
              <a:rPr lang="en-GB" dirty="0" smtClean="0"/>
              <a:t> when </a:t>
            </a:r>
            <a:r>
              <a:rPr lang="en-GB" dirty="0"/>
              <a:t>was the file sent, accepted and </a:t>
            </a:r>
            <a:r>
              <a:rPr lang="en-GB" dirty="0" smtClean="0"/>
              <a:t>completed.</a:t>
            </a:r>
            <a:endParaRPr lang="en-GB" dirty="0"/>
          </a:p>
          <a:p>
            <a:r>
              <a:rPr lang="en-GB" dirty="0" smtClean="0"/>
              <a:t>Admin users </a:t>
            </a:r>
            <a:r>
              <a:rPr lang="en-GB" dirty="0"/>
              <a:t>can </a:t>
            </a:r>
            <a:r>
              <a:rPr lang="en-GB" b="1" dirty="0"/>
              <a:t>assign review </a:t>
            </a:r>
            <a:r>
              <a:rPr lang="en-GB" b="1" dirty="0" smtClean="0"/>
              <a:t>tasks</a:t>
            </a:r>
            <a:r>
              <a:rPr lang="en-GB" dirty="0" smtClean="0"/>
              <a:t>.</a:t>
            </a:r>
            <a:endParaRPr lang="en-GB" dirty="0"/>
          </a:p>
          <a:p>
            <a:pPr marL="0" indent="0">
              <a:buNone/>
            </a:pPr>
            <a:endParaRPr lang="en-GB" dirty="0" smtClean="0"/>
          </a:p>
          <a:p>
            <a:pPr marL="0" indent="0">
              <a:buNone/>
            </a:pPr>
            <a:endParaRPr lang="en-GB" dirty="0" smtClean="0"/>
          </a:p>
          <a:p>
            <a:endParaRPr lang="en-GB" dirty="0" smtClean="0"/>
          </a:p>
          <a:p>
            <a:endParaRPr lang="en-GB" b="1" dirty="0" smtClean="0"/>
          </a:p>
          <a:p>
            <a:endParaRPr lang="en-GB" dirty="0" smtClean="0"/>
          </a:p>
          <a:p>
            <a:endParaRPr lang="en-GB" dirty="0" smtClean="0"/>
          </a:p>
          <a:p>
            <a:pPr marL="0" indent="0">
              <a:buNone/>
            </a:pPr>
            <a:endParaRPr lang="en-GB" dirty="0"/>
          </a:p>
          <a:p>
            <a:endParaRPr lang="en-GB" dirty="0"/>
          </a:p>
        </p:txBody>
      </p:sp>
      <p:sp>
        <p:nvSpPr>
          <p:cNvPr id="13" name="Text Placeholder 5"/>
          <p:cNvSpPr txBox="1">
            <a:spLocks/>
          </p:cNvSpPr>
          <p:nvPr/>
        </p:nvSpPr>
        <p:spPr>
          <a:xfrm>
            <a:off x="319124" y="4769643"/>
            <a:ext cx="8505751" cy="4176713"/>
          </a:xfrm>
          <a:prstGeom prst="rect">
            <a:avLst/>
          </a:prstGeom>
        </p:spPr>
        <p:txBody>
          <a:bodyPr/>
          <a:lstStyle>
            <a:lvl1pPr marL="342900" indent="-342900" algn="l" rtl="0" eaLnBrk="1" fontAlgn="base" hangingPunct="1">
              <a:spcBef>
                <a:spcPct val="20000"/>
              </a:spcBef>
              <a:spcAft>
                <a:spcPct val="0"/>
              </a:spcAft>
              <a:buFontTx/>
              <a:buBlip>
                <a:blip r:embed="rId4"/>
              </a:buBlip>
              <a:defRPr sz="2000" kern="120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en-GB" sz="2200" dirty="0">
              <a:solidFill>
                <a:prstClr val="black">
                  <a:lumMod val="65000"/>
                  <a:lumOff val="35000"/>
                </a:prstClr>
              </a:solidFill>
              <a:cs typeface="Arial" panose="020B0604020202020204" pitchFamily="34" charset="0"/>
            </a:endParaRPr>
          </a:p>
          <a:p>
            <a:pPr marL="0" indent="0">
              <a:buFontTx/>
              <a:buNone/>
            </a:pPr>
            <a:endParaRPr lang="en-GB" sz="2200" dirty="0">
              <a:solidFill>
                <a:prstClr val="black">
                  <a:lumMod val="65000"/>
                  <a:lumOff val="35000"/>
                </a:prstClr>
              </a:solidFill>
              <a:cs typeface="Arial" panose="020B0604020202020204" pitchFamily="34" charset="0"/>
            </a:endParaRPr>
          </a:p>
        </p:txBody>
      </p:sp>
      <p:pic>
        <p:nvPicPr>
          <p:cNvPr id="6" name="Picture 5">
            <a:hlinkClick r:id="rId5" action="ppaction://hlinksldjump" tooltip="Quality assuranc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89702"/>
            <a:ext cx="799237" cy="799237"/>
          </a:xfrm>
          <a:prstGeom prst="rect">
            <a:avLst/>
          </a:prstGeom>
        </p:spPr>
      </p:pic>
    </p:spTree>
    <p:extLst>
      <p:ext uri="{BB962C8B-B14F-4D97-AF65-F5344CB8AC3E}">
        <p14:creationId xmlns:p14="http://schemas.microsoft.com/office/powerpoint/2010/main" val="86821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8" y="1657516"/>
            <a:ext cx="6751888"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457200" y="872716"/>
            <a:ext cx="8229600" cy="78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dirty="0" err="1">
                <a:solidFill>
                  <a:schemeClr val="tx1">
                    <a:lumMod val="65000"/>
                    <a:lumOff val="35000"/>
                  </a:schemeClr>
                </a:solidFill>
                <a:latin typeface="Arial" panose="020B0604020202020204" pitchFamily="34" charset="0"/>
                <a:cs typeface="Arial" panose="020B0604020202020204" pitchFamily="34" charset="0"/>
              </a:rPr>
              <a:t>i</a:t>
            </a:r>
            <a:r>
              <a:rPr lang="en-GB" sz="4000" dirty="0">
                <a:solidFill>
                  <a:schemeClr val="tx1">
                    <a:lumMod val="65000"/>
                    <a:lumOff val="35000"/>
                  </a:schemeClr>
                </a:solidFill>
                <a:latin typeface="Arial" panose="020B0604020202020204" pitchFamily="34" charset="0"/>
                <a:cs typeface="Arial" panose="020B0604020202020204" pitchFamily="34" charset="0"/>
              </a:rPr>
              <a:t> plus: </a:t>
            </a:r>
            <a:r>
              <a:rPr lang="en-GB" sz="4000" dirty="0" smtClean="0">
                <a:solidFill>
                  <a:schemeClr val="tx1">
                    <a:lumMod val="65000"/>
                    <a:lumOff val="35000"/>
                  </a:schemeClr>
                </a:solidFill>
                <a:latin typeface="Arial" panose="020B0604020202020204" pitchFamily="34" charset="0"/>
                <a:cs typeface="Arial" panose="020B0604020202020204" pitchFamily="34" charset="0"/>
              </a:rPr>
              <a:t>interface</a:t>
            </a:r>
            <a:endParaRPr lang="en-GB"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349" y="6417333"/>
            <a:ext cx="1387651" cy="360040"/>
          </a:xfrm>
          <a:prstGeom prst="rect">
            <a:avLst/>
          </a:prstGeom>
        </p:spPr>
      </p:pic>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701" y="186009"/>
            <a:ext cx="679425" cy="679425"/>
          </a:xfrm>
          <a:prstGeom prst="rect">
            <a:avLst/>
          </a:prstGeom>
        </p:spPr>
      </p:pic>
    </p:spTree>
    <p:extLst>
      <p:ext uri="{BB962C8B-B14F-4D97-AF65-F5344CB8AC3E}">
        <p14:creationId xmlns:p14="http://schemas.microsoft.com/office/powerpoint/2010/main" val="1964056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254398" y="872716"/>
            <a:ext cx="8686800" cy="78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dirty="0" err="1">
                <a:solidFill>
                  <a:schemeClr val="tx1">
                    <a:lumMod val="65000"/>
                    <a:lumOff val="35000"/>
                  </a:schemeClr>
                </a:solidFill>
                <a:latin typeface="Arial" panose="020B0604020202020204" pitchFamily="34" charset="0"/>
                <a:cs typeface="Arial" panose="020B0604020202020204" pitchFamily="34" charset="0"/>
              </a:rPr>
              <a:t>i</a:t>
            </a:r>
            <a:r>
              <a:rPr lang="en-GB" sz="4000" dirty="0">
                <a:solidFill>
                  <a:schemeClr val="tx1">
                    <a:lumMod val="65000"/>
                    <a:lumOff val="35000"/>
                  </a:schemeClr>
                </a:solidFill>
                <a:latin typeface="Arial" panose="020B0604020202020204" pitchFamily="34" charset="0"/>
                <a:cs typeface="Arial" panose="020B0604020202020204" pitchFamily="34" charset="0"/>
              </a:rPr>
              <a:t> plus: </a:t>
            </a:r>
            <a:r>
              <a:rPr lang="en-GB" sz="4000" dirty="0" smtClean="0">
                <a:solidFill>
                  <a:schemeClr val="tx1">
                    <a:lumMod val="65000"/>
                    <a:lumOff val="35000"/>
                  </a:schemeClr>
                </a:solidFill>
                <a:latin typeface="Arial" panose="020B0604020202020204" pitchFamily="34" charset="0"/>
                <a:cs typeface="Arial" panose="020B0604020202020204" pitchFamily="34" charset="0"/>
              </a:rPr>
              <a:t>submit a request for translation</a:t>
            </a:r>
            <a:endParaRPr lang="en-GB"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349" y="6417333"/>
            <a:ext cx="1387651" cy="360040"/>
          </a:xfrm>
          <a:prstGeom prst="rect">
            <a:avLst/>
          </a:prstGeom>
        </p:spPr>
      </p:pic>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701" y="186009"/>
            <a:ext cx="679425" cy="679425"/>
          </a:xfrm>
          <a:prstGeom prst="rect">
            <a:avLst/>
          </a:prstGeom>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1908031"/>
            <a:ext cx="6352701" cy="402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67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782960"/>
          </a:xfrm>
        </p:spPr>
        <p:txBody>
          <a:bodyPr/>
          <a:lstStyle/>
          <a:p>
            <a:r>
              <a:rPr lang="en-GB" dirty="0" smtClean="0"/>
              <a:t>How to obtain a quote for translation</a:t>
            </a:r>
            <a:endParaRPr lang="en-GB" dirty="0"/>
          </a:p>
        </p:txBody>
      </p:sp>
      <p:sp>
        <p:nvSpPr>
          <p:cNvPr id="5" name="TextBox 4"/>
          <p:cNvSpPr txBox="1"/>
          <p:nvPr/>
        </p:nvSpPr>
        <p:spPr>
          <a:xfrm>
            <a:off x="199693" y="1565976"/>
            <a:ext cx="8744614" cy="4708981"/>
          </a:xfrm>
          <a:prstGeom prst="rect">
            <a:avLst/>
          </a:prstGeom>
          <a:noFill/>
          <a:ln>
            <a:noFill/>
          </a:ln>
        </p:spPr>
        <p:txBody>
          <a:bodyPr wrap="square" rtlCol="0">
            <a:spAutoFit/>
          </a:bodyPr>
          <a:lstStyle/>
          <a:p>
            <a:pPr marL="285750" indent="-285750">
              <a:buFontTx/>
              <a:buBlip>
                <a:blip r:embed="rId3"/>
              </a:buBlip>
            </a:pPr>
            <a:r>
              <a:rPr lang="en-GB" sz="2000" dirty="0" smtClean="0">
                <a:solidFill>
                  <a:prstClr val="black">
                    <a:lumMod val="65000"/>
                    <a:lumOff val="35000"/>
                  </a:prstClr>
                </a:solidFill>
              </a:rPr>
              <a:t>Use your login details to log into i plus via </a:t>
            </a:r>
            <a:r>
              <a:rPr lang="en-GB" sz="2000" dirty="0" smtClean="0">
                <a:solidFill>
                  <a:prstClr val="black">
                    <a:lumMod val="65000"/>
                    <a:lumOff val="35000"/>
                  </a:prstClr>
                </a:solidFill>
                <a:hlinkClick r:id="rId4"/>
              </a:rPr>
              <a:t>https://iplus.translateplus.com/</a:t>
            </a:r>
            <a:r>
              <a:rPr lang="en-GB" sz="2000" dirty="0" smtClean="0">
                <a:solidFill>
                  <a:prstClr val="black">
                    <a:lumMod val="65000"/>
                    <a:lumOff val="35000"/>
                  </a:prstClr>
                </a:solidFill>
              </a:rPr>
              <a:t>.</a:t>
            </a:r>
          </a:p>
          <a:p>
            <a:pPr marL="285750" indent="-285750">
              <a:buBlip>
                <a:blip r:embed="rId3"/>
              </a:buBlip>
            </a:pPr>
            <a:r>
              <a:rPr lang="en-GB" sz="2000" dirty="0" smtClean="0">
                <a:solidFill>
                  <a:prstClr val="black">
                    <a:lumMod val="65000"/>
                    <a:lumOff val="35000"/>
                  </a:prstClr>
                </a:solidFill>
              </a:rPr>
              <a:t>Or send an e-mail to: </a:t>
            </a:r>
            <a:r>
              <a:rPr lang="en-GB" sz="2000" dirty="0" smtClean="0">
                <a:hlinkClick r:id="rId5"/>
              </a:rPr>
              <a:t>Mondelez@translateplus.com</a:t>
            </a:r>
            <a:r>
              <a:rPr lang="en-GB" sz="2000" dirty="0" smtClean="0">
                <a:solidFill>
                  <a:prstClr val="black">
                    <a:lumMod val="65000"/>
                    <a:lumOff val="35000"/>
                  </a:prstClr>
                </a:solidFill>
              </a:rPr>
              <a:t>. (</a:t>
            </a:r>
            <a:r>
              <a:rPr lang="en-GB" sz="2000" dirty="0">
                <a:solidFill>
                  <a:srgbClr val="FFC000"/>
                </a:solidFill>
              </a:rPr>
              <a:t>either for direct contact with translate plus, or for asking first-time access to </a:t>
            </a:r>
            <a:r>
              <a:rPr lang="en-GB" sz="2000" dirty="0" err="1">
                <a:solidFill>
                  <a:srgbClr val="FFC000"/>
                </a:solidFill>
              </a:rPr>
              <a:t>i</a:t>
            </a:r>
            <a:r>
              <a:rPr lang="en-GB" sz="2000" dirty="0">
                <a:solidFill>
                  <a:srgbClr val="FFC000"/>
                </a:solidFill>
              </a:rPr>
              <a:t> plus tool</a:t>
            </a:r>
            <a:r>
              <a:rPr lang="en-GB" sz="2000" dirty="0" smtClean="0">
                <a:solidFill>
                  <a:prstClr val="black">
                    <a:lumMod val="65000"/>
                    <a:lumOff val="35000"/>
                  </a:prstClr>
                </a:solidFill>
              </a:rPr>
              <a:t>) </a:t>
            </a:r>
          </a:p>
          <a:p>
            <a:pPr marL="285750" indent="-285750">
              <a:buFontTx/>
              <a:buBlip>
                <a:blip r:embed="rId3"/>
              </a:buBlip>
            </a:pPr>
            <a:r>
              <a:rPr lang="en-GB" sz="2000" dirty="0" smtClean="0">
                <a:solidFill>
                  <a:prstClr val="black">
                    <a:lumMod val="65000"/>
                    <a:lumOff val="35000"/>
                  </a:prstClr>
                </a:solidFill>
                <a:cs typeface="Arial" pitchFamily="34" charset="0"/>
              </a:rPr>
              <a:t>When you are in the system, please go to “services”.</a:t>
            </a:r>
          </a:p>
          <a:p>
            <a:pPr marL="285750" indent="-285750">
              <a:buFontTx/>
              <a:buBlip>
                <a:blip r:embed="rId3"/>
              </a:buBlip>
            </a:pPr>
            <a:r>
              <a:rPr lang="en-GB" sz="2000" dirty="0" smtClean="0">
                <a:solidFill>
                  <a:prstClr val="black">
                    <a:lumMod val="65000"/>
                    <a:lumOff val="35000"/>
                  </a:prstClr>
                </a:solidFill>
                <a:cs typeface="Arial" pitchFamily="34" charset="0"/>
              </a:rPr>
              <a:t>If you need a quote before the job starts, please cho</a:t>
            </a:r>
            <a:r>
              <a:rPr lang="en-GB" sz="2000" dirty="0">
                <a:solidFill>
                  <a:prstClr val="black">
                    <a:lumMod val="65000"/>
                    <a:lumOff val="35000"/>
                  </a:prstClr>
                </a:solidFill>
                <a:cs typeface="Arial" pitchFamily="34" charset="0"/>
              </a:rPr>
              <a:t>se: “obtain a translation quote</a:t>
            </a:r>
            <a:r>
              <a:rPr lang="en-GB" sz="2000" dirty="0" smtClean="0">
                <a:solidFill>
                  <a:prstClr val="black">
                    <a:lumMod val="65000"/>
                    <a:lumOff val="35000"/>
                  </a:prstClr>
                </a:solidFill>
                <a:cs typeface="Arial" pitchFamily="34" charset="0"/>
              </a:rPr>
              <a:t>”. </a:t>
            </a:r>
            <a:endParaRPr lang="en-GB" sz="2000" dirty="0">
              <a:solidFill>
                <a:prstClr val="black">
                  <a:lumMod val="65000"/>
                  <a:lumOff val="35000"/>
                </a:prstClr>
              </a:solidFill>
              <a:cs typeface="Arial" pitchFamily="34" charset="0"/>
            </a:endParaRPr>
          </a:p>
          <a:p>
            <a:pPr marL="285750" indent="-285750">
              <a:buFontTx/>
              <a:buBlip>
                <a:blip r:embed="rId3"/>
              </a:buBlip>
            </a:pPr>
            <a:r>
              <a:rPr lang="en-GB" sz="2000" dirty="0" smtClean="0">
                <a:solidFill>
                  <a:prstClr val="black">
                    <a:lumMod val="65000"/>
                    <a:lumOff val="35000"/>
                  </a:prstClr>
                </a:solidFill>
                <a:cs typeface="Arial" pitchFamily="34" charset="0"/>
              </a:rPr>
              <a:t>Fill in the information that is required such as source and target languages, PO number (if available), if DTP is required and the deadline for the project.</a:t>
            </a:r>
          </a:p>
          <a:p>
            <a:pPr marL="285750" indent="-285750">
              <a:buFontTx/>
              <a:buBlip>
                <a:blip r:embed="rId3"/>
              </a:buBlip>
            </a:pPr>
            <a:r>
              <a:rPr lang="en-GB" sz="2000" dirty="0" smtClean="0">
                <a:solidFill>
                  <a:prstClr val="black">
                    <a:lumMod val="65000"/>
                    <a:lumOff val="35000"/>
                  </a:prstClr>
                </a:solidFill>
                <a:cs typeface="Arial" pitchFamily="34" charset="0"/>
              </a:rPr>
              <a:t>Please upload the file/s (preferably in an editable file format) and also reference material if you have any. </a:t>
            </a:r>
          </a:p>
          <a:p>
            <a:pPr marL="285750" indent="-285750">
              <a:buFontTx/>
              <a:buBlip>
                <a:blip r:embed="rId3"/>
              </a:buBlip>
            </a:pPr>
            <a:r>
              <a:rPr lang="en-GB" sz="2000" dirty="0" smtClean="0">
                <a:solidFill>
                  <a:prstClr val="black">
                    <a:lumMod val="65000"/>
                    <a:lumOff val="35000"/>
                  </a:prstClr>
                </a:solidFill>
                <a:cs typeface="Arial" pitchFamily="34" charset="0"/>
              </a:rPr>
              <a:t>Following submission of your enquiry, you will receive a confirmation e-mail from translate plus with a quote number.</a:t>
            </a:r>
          </a:p>
          <a:p>
            <a:pPr marL="285750" indent="-285750">
              <a:buFontTx/>
              <a:buBlip>
                <a:blip r:embed="rId3"/>
              </a:buBlip>
            </a:pPr>
            <a:r>
              <a:rPr lang="en-GB" sz="2000" dirty="0" smtClean="0">
                <a:solidFill>
                  <a:prstClr val="black">
                    <a:lumMod val="65000"/>
                    <a:lumOff val="35000"/>
                  </a:prstClr>
                </a:solidFill>
                <a:cs typeface="Arial" pitchFamily="34" charset="0"/>
              </a:rPr>
              <a:t>Once we have analysed the source file and prepared the quote for you, you will receive an e-mail and can approve the quote on i plus.</a:t>
            </a:r>
            <a:endParaRPr lang="en-GB" dirty="0">
              <a:solidFill>
                <a:prstClr val="black">
                  <a:lumMod val="65000"/>
                  <a:lumOff val="35000"/>
                </a:prstClr>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9" name="Picture 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24570"/>
            <a:ext cx="720000" cy="720000"/>
          </a:xfrm>
          <a:prstGeom prst="rect">
            <a:avLst/>
          </a:prstGeom>
        </p:spPr>
      </p:pic>
    </p:spTree>
    <p:extLst>
      <p:ext uri="{BB962C8B-B14F-4D97-AF65-F5344CB8AC3E}">
        <p14:creationId xmlns:p14="http://schemas.microsoft.com/office/powerpoint/2010/main" val="16039719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82960"/>
          </a:xfrm>
        </p:spPr>
        <p:txBody>
          <a:bodyPr/>
          <a:lstStyle/>
          <a:p>
            <a:r>
              <a:rPr lang="en-GB" dirty="0" smtClean="0"/>
              <a:t>How to order translation</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sp>
        <p:nvSpPr>
          <p:cNvPr id="6" name="TextBox 5"/>
          <p:cNvSpPr txBox="1"/>
          <p:nvPr/>
        </p:nvSpPr>
        <p:spPr>
          <a:xfrm>
            <a:off x="219875" y="1696228"/>
            <a:ext cx="8672605" cy="4401205"/>
          </a:xfrm>
          <a:prstGeom prst="rect">
            <a:avLst/>
          </a:prstGeom>
          <a:noFill/>
          <a:ln>
            <a:noFill/>
          </a:ln>
        </p:spPr>
        <p:txBody>
          <a:bodyPr wrap="square" rtlCol="0">
            <a:spAutoFit/>
          </a:bodyPr>
          <a:lstStyle/>
          <a:p>
            <a:pPr marL="285750" indent="-285750">
              <a:buFontTx/>
              <a:buBlip>
                <a:blip r:embed="rId4"/>
              </a:buBlip>
            </a:pPr>
            <a:r>
              <a:rPr lang="en-GB" sz="2000" dirty="0" smtClean="0">
                <a:solidFill>
                  <a:prstClr val="black">
                    <a:lumMod val="65000"/>
                    <a:lumOff val="35000"/>
                  </a:prstClr>
                </a:solidFill>
              </a:rPr>
              <a:t>Use your login details to log into i plus via </a:t>
            </a:r>
            <a:r>
              <a:rPr lang="en-GB" sz="2000" dirty="0" smtClean="0">
                <a:solidFill>
                  <a:prstClr val="black">
                    <a:lumMod val="65000"/>
                    <a:lumOff val="35000"/>
                  </a:prstClr>
                </a:solidFill>
                <a:hlinkClick r:id="rId5"/>
              </a:rPr>
              <a:t>https://iplus.translateplus.com/</a:t>
            </a:r>
            <a:r>
              <a:rPr lang="en-GB" sz="2000" dirty="0" smtClean="0">
                <a:solidFill>
                  <a:prstClr val="black">
                    <a:lumMod val="65000"/>
                    <a:lumOff val="35000"/>
                  </a:prstClr>
                </a:solidFill>
              </a:rPr>
              <a:t>.</a:t>
            </a:r>
          </a:p>
          <a:p>
            <a:pPr marL="285750" indent="-285750">
              <a:buBlip>
                <a:blip r:embed="rId4"/>
              </a:buBlip>
            </a:pPr>
            <a:r>
              <a:rPr lang="en-GB" sz="2000" dirty="0" smtClean="0">
                <a:solidFill>
                  <a:prstClr val="black">
                    <a:lumMod val="65000"/>
                    <a:lumOff val="35000"/>
                  </a:prstClr>
                </a:solidFill>
              </a:rPr>
              <a:t>Or send an e-mail to: </a:t>
            </a:r>
            <a:r>
              <a:rPr lang="en-GB" sz="2000" dirty="0" smtClean="0">
                <a:hlinkClick r:id="rId6"/>
              </a:rPr>
              <a:t>Mondelez@translateplus.com</a:t>
            </a:r>
            <a:r>
              <a:rPr lang="en-GB" sz="2000" dirty="0" smtClean="0">
                <a:solidFill>
                  <a:prstClr val="black">
                    <a:lumMod val="65000"/>
                    <a:lumOff val="35000"/>
                  </a:prstClr>
                </a:solidFill>
              </a:rPr>
              <a:t>. (</a:t>
            </a:r>
            <a:r>
              <a:rPr lang="en-GB" sz="2000" dirty="0">
                <a:solidFill>
                  <a:srgbClr val="FFC000"/>
                </a:solidFill>
              </a:rPr>
              <a:t>either for direct contact with translate plus, or for asking first-time access to </a:t>
            </a:r>
            <a:r>
              <a:rPr lang="en-GB" sz="2000" dirty="0" err="1">
                <a:solidFill>
                  <a:srgbClr val="FFC000"/>
                </a:solidFill>
              </a:rPr>
              <a:t>i</a:t>
            </a:r>
            <a:r>
              <a:rPr lang="en-GB" sz="2000" dirty="0">
                <a:solidFill>
                  <a:srgbClr val="FFC000"/>
                </a:solidFill>
              </a:rPr>
              <a:t> plus tool</a:t>
            </a:r>
            <a:r>
              <a:rPr lang="en-GB" sz="2000" dirty="0" smtClean="0">
                <a:solidFill>
                  <a:prstClr val="black">
                    <a:lumMod val="65000"/>
                    <a:lumOff val="35000"/>
                  </a:prstClr>
                </a:solidFill>
              </a:rPr>
              <a:t>) </a:t>
            </a:r>
          </a:p>
          <a:p>
            <a:pPr marL="285750" indent="-285750">
              <a:buFontTx/>
              <a:buBlip>
                <a:blip r:embed="rId4"/>
              </a:buBlip>
            </a:pPr>
            <a:r>
              <a:rPr lang="en-GB" sz="2000" dirty="0" smtClean="0">
                <a:solidFill>
                  <a:prstClr val="black">
                    <a:lumMod val="65000"/>
                    <a:lumOff val="35000"/>
                  </a:prstClr>
                </a:solidFill>
                <a:cs typeface="Arial" pitchFamily="34" charset="0"/>
              </a:rPr>
              <a:t>When you are in the system, please go to “services”.</a:t>
            </a:r>
          </a:p>
          <a:p>
            <a:pPr marL="285750" indent="-285750">
              <a:buFontTx/>
              <a:buBlip>
                <a:blip r:embed="rId4"/>
              </a:buBlip>
            </a:pPr>
            <a:r>
              <a:rPr lang="en-GB" sz="2000" dirty="0" smtClean="0">
                <a:solidFill>
                  <a:prstClr val="black">
                    <a:lumMod val="65000"/>
                    <a:lumOff val="35000"/>
                  </a:prstClr>
                </a:solidFill>
                <a:cs typeface="Arial" pitchFamily="34" charset="0"/>
              </a:rPr>
              <a:t>When you want to submit a request for translation, please press “submit </a:t>
            </a:r>
            <a:r>
              <a:rPr lang="en-GB" sz="2000" dirty="0">
                <a:solidFill>
                  <a:prstClr val="black">
                    <a:lumMod val="65000"/>
                    <a:lumOff val="35000"/>
                  </a:prstClr>
                </a:solidFill>
                <a:cs typeface="Arial" pitchFamily="34" charset="0"/>
              </a:rPr>
              <a:t>a translation </a:t>
            </a:r>
            <a:r>
              <a:rPr lang="en-GB" sz="2000" dirty="0" smtClean="0">
                <a:solidFill>
                  <a:prstClr val="black">
                    <a:lumMod val="65000"/>
                    <a:lumOff val="35000"/>
                  </a:prstClr>
                </a:solidFill>
                <a:cs typeface="Arial" pitchFamily="34" charset="0"/>
              </a:rPr>
              <a:t>request”. </a:t>
            </a:r>
          </a:p>
          <a:p>
            <a:pPr marL="285750" indent="-285750">
              <a:buFontTx/>
              <a:buBlip>
                <a:blip r:embed="rId4"/>
              </a:buBlip>
            </a:pPr>
            <a:r>
              <a:rPr lang="en-GB" sz="2000" dirty="0" smtClean="0">
                <a:solidFill>
                  <a:prstClr val="black">
                    <a:lumMod val="65000"/>
                    <a:lumOff val="35000"/>
                  </a:prstClr>
                </a:solidFill>
                <a:cs typeface="Arial" pitchFamily="34" charset="0"/>
              </a:rPr>
              <a:t>Fill in the information that is required such as source and target languages, PO number, if DTP is required and the deadline for the project.</a:t>
            </a:r>
          </a:p>
          <a:p>
            <a:pPr marL="285750" indent="-285750">
              <a:buFontTx/>
              <a:buBlip>
                <a:blip r:embed="rId4"/>
              </a:buBlip>
            </a:pPr>
            <a:r>
              <a:rPr lang="en-GB" sz="2000" dirty="0" smtClean="0">
                <a:solidFill>
                  <a:prstClr val="black">
                    <a:lumMod val="65000"/>
                    <a:lumOff val="35000"/>
                  </a:prstClr>
                </a:solidFill>
                <a:cs typeface="Arial" pitchFamily="34" charset="0"/>
              </a:rPr>
              <a:t>Please upload the file/s (preferably in an editable file format) and also reference material if you have any. </a:t>
            </a:r>
          </a:p>
          <a:p>
            <a:pPr marL="285750" indent="-285750">
              <a:buFontTx/>
              <a:buBlip>
                <a:blip r:embed="rId4"/>
              </a:buBlip>
            </a:pPr>
            <a:r>
              <a:rPr lang="en-GB" sz="2000" dirty="0">
                <a:solidFill>
                  <a:prstClr val="black">
                    <a:lumMod val="65000"/>
                    <a:lumOff val="35000"/>
                  </a:prstClr>
                </a:solidFill>
                <a:cs typeface="Arial" pitchFamily="34" charset="0"/>
              </a:rPr>
              <a:t>Following submission of your </a:t>
            </a:r>
            <a:r>
              <a:rPr lang="en-GB" sz="2000" dirty="0" smtClean="0">
                <a:solidFill>
                  <a:prstClr val="black">
                    <a:lumMod val="65000"/>
                    <a:lumOff val="35000"/>
                  </a:prstClr>
                </a:solidFill>
                <a:cs typeface="Arial" pitchFamily="34" charset="0"/>
              </a:rPr>
              <a:t>project, </a:t>
            </a:r>
            <a:r>
              <a:rPr lang="en-GB" sz="2000" dirty="0">
                <a:solidFill>
                  <a:prstClr val="black">
                    <a:lumMod val="65000"/>
                    <a:lumOff val="35000"/>
                  </a:prstClr>
                </a:solidFill>
                <a:cs typeface="Arial" pitchFamily="34" charset="0"/>
              </a:rPr>
              <a:t>you will receive a confirmation e-mail from translate plus with </a:t>
            </a:r>
            <a:r>
              <a:rPr lang="en-GB" sz="2000" dirty="0" smtClean="0">
                <a:solidFill>
                  <a:prstClr val="black">
                    <a:lumMod val="65000"/>
                    <a:lumOff val="35000"/>
                  </a:prstClr>
                </a:solidFill>
                <a:cs typeface="Arial" pitchFamily="34" charset="0"/>
              </a:rPr>
              <a:t>an order number.</a:t>
            </a:r>
            <a:endParaRPr lang="en-GB" sz="2000" dirty="0">
              <a:solidFill>
                <a:prstClr val="black">
                  <a:lumMod val="65000"/>
                  <a:lumOff val="35000"/>
                </a:prstClr>
              </a:solidFill>
              <a:cs typeface="Arial" pitchFamily="34" charset="0"/>
            </a:endParaRPr>
          </a:p>
        </p:txBody>
      </p:sp>
      <p:pic>
        <p:nvPicPr>
          <p:cNvPr id="9" name="Picture 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49003"/>
            <a:ext cx="720000" cy="720000"/>
          </a:xfrm>
          <a:prstGeom prst="rect">
            <a:avLst/>
          </a:prstGeom>
        </p:spPr>
      </p:pic>
    </p:spTree>
    <p:extLst>
      <p:ext uri="{BB962C8B-B14F-4D97-AF65-F5344CB8AC3E}">
        <p14:creationId xmlns:p14="http://schemas.microsoft.com/office/powerpoint/2010/main" val="5535963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290" y="6015057"/>
            <a:ext cx="1387651" cy="360040"/>
          </a:xfrm>
          <a:prstGeom prst="rect">
            <a:avLst/>
          </a:prstGeom>
        </p:spPr>
      </p:pic>
      <p:sp>
        <p:nvSpPr>
          <p:cNvPr id="4" name="Text Placeholder 3"/>
          <p:cNvSpPr>
            <a:spLocks noGrp="1"/>
          </p:cNvSpPr>
          <p:nvPr>
            <p:ph type="body" sz="quarter" idx="14"/>
          </p:nvPr>
        </p:nvSpPr>
        <p:spPr>
          <a:xfrm>
            <a:off x="440087" y="643411"/>
            <a:ext cx="8229600" cy="784800"/>
          </a:xfrm>
        </p:spPr>
        <p:txBody>
          <a:bodyPr/>
          <a:lstStyle/>
          <a:p>
            <a:pPr marL="0" indent="0" algn="ctr">
              <a:buNone/>
            </a:pPr>
            <a:r>
              <a:rPr lang="en-GB" dirty="0" smtClean="0"/>
              <a:t>Overview</a:t>
            </a:r>
            <a:endParaRPr lang="en-GB" dirty="0"/>
          </a:p>
        </p:txBody>
      </p:sp>
      <p:graphicFrame>
        <p:nvGraphicFramePr>
          <p:cNvPr id="6" name="Diagram 5"/>
          <p:cNvGraphicFramePr/>
          <p:nvPr>
            <p:extLst>
              <p:ext uri="{D42A27DB-BD31-4B8C-83A1-F6EECF244321}">
                <p14:modId xmlns:p14="http://schemas.microsoft.com/office/powerpoint/2010/main" val="3662573856"/>
              </p:ext>
            </p:extLst>
          </p:nvPr>
        </p:nvGraphicFramePr>
        <p:xfrm>
          <a:off x="575556" y="1442549"/>
          <a:ext cx="3744416" cy="4572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4286488310"/>
              </p:ext>
            </p:extLst>
          </p:nvPr>
        </p:nvGraphicFramePr>
        <p:xfrm>
          <a:off x="4317425" y="1422176"/>
          <a:ext cx="3528392" cy="46805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Picture 2">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33269" y="4154876"/>
            <a:ext cx="643526" cy="620378"/>
          </a:xfrm>
          <a:prstGeom prst="rect">
            <a:avLst/>
          </a:prstGeom>
        </p:spPr>
      </p:pic>
      <p:pic>
        <p:nvPicPr>
          <p:cNvPr id="5" name="Picture 4">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95889" y="4918963"/>
            <a:ext cx="499915" cy="506012"/>
          </a:xfrm>
          <a:prstGeom prst="rect">
            <a:avLst/>
          </a:prstGeom>
        </p:spPr>
      </p:pic>
      <p:pic>
        <p:nvPicPr>
          <p:cNvPr id="6146" name="Picture 2" descr="C:\Users\EkvyJaS\AppData\Local\Microsoft\Windows\Temporary Internet Files\Content.Outlook\QQSD85XK\iplus in orange circle.png">
            <a:hlinkClick r:id="rId18" action="ppaction://hlinksldjump"/>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58872" y="1424609"/>
            <a:ext cx="556975" cy="5274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43608" y="2792412"/>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hlinkClick r:id="rId22" action="ppaction://hlinksldjump"/>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43607" y="5478482"/>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hlinkClick r:id="rId24" action="ppaction://hlinksldjump"/>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95290" y="5596074"/>
            <a:ext cx="523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533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782960"/>
          </a:xfrm>
        </p:spPr>
        <p:txBody>
          <a:bodyPr/>
          <a:lstStyle/>
          <a:p>
            <a:r>
              <a:rPr lang="en-GB" dirty="0" smtClean="0"/>
              <a:t>What to think of when ordering translation services in </a:t>
            </a:r>
            <a:r>
              <a:rPr lang="en-GB" dirty="0" err="1" smtClean="0"/>
              <a:t>i</a:t>
            </a:r>
            <a:r>
              <a:rPr lang="en-GB" dirty="0" smtClean="0"/>
              <a:t> plus</a:t>
            </a:r>
            <a:endParaRPr lang="en-GB" dirty="0"/>
          </a:p>
        </p:txBody>
      </p:sp>
      <p:sp>
        <p:nvSpPr>
          <p:cNvPr id="5" name="TextBox 4"/>
          <p:cNvSpPr txBox="1"/>
          <p:nvPr/>
        </p:nvSpPr>
        <p:spPr>
          <a:xfrm>
            <a:off x="107504" y="2060848"/>
            <a:ext cx="8892508" cy="4093428"/>
          </a:xfrm>
          <a:prstGeom prst="rect">
            <a:avLst/>
          </a:prstGeom>
          <a:noFill/>
          <a:ln>
            <a:noFill/>
          </a:ln>
        </p:spPr>
        <p:txBody>
          <a:bodyPr wrap="square" rtlCol="0">
            <a:spAutoFit/>
          </a:bodyPr>
          <a:lstStyle/>
          <a:p>
            <a:pPr marL="342000" indent="-342000">
              <a:spcBef>
                <a:spcPts val="24"/>
              </a:spcBef>
              <a:buFontTx/>
              <a:buBlip>
                <a:blip r:embed="rId3"/>
              </a:buBlip>
            </a:pPr>
            <a:r>
              <a:rPr lang="en-GB" sz="2000" dirty="0">
                <a:solidFill>
                  <a:prstClr val="black">
                    <a:lumMod val="65000"/>
                    <a:lumOff val="35000"/>
                  </a:prstClr>
                </a:solidFill>
                <a:cs typeface="Arial" pitchFamily="34" charset="0"/>
              </a:rPr>
              <a:t>U</a:t>
            </a:r>
            <a:r>
              <a:rPr lang="en-GB" sz="2000" dirty="0" smtClean="0">
                <a:solidFill>
                  <a:prstClr val="black">
                    <a:lumMod val="65000"/>
                    <a:lumOff val="35000"/>
                  </a:prstClr>
                </a:solidFill>
                <a:cs typeface="Arial" pitchFamily="34" charset="0"/>
              </a:rPr>
              <a:t>pload </a:t>
            </a:r>
            <a:r>
              <a:rPr lang="en-GB" sz="2000" dirty="0">
                <a:solidFill>
                  <a:prstClr val="black">
                    <a:lumMod val="65000"/>
                    <a:lumOff val="35000"/>
                  </a:prstClr>
                </a:solidFill>
                <a:cs typeface="Arial" pitchFamily="34" charset="0"/>
              </a:rPr>
              <a:t>the original file in an </a:t>
            </a:r>
            <a:r>
              <a:rPr lang="en-GB" sz="2000" b="1" dirty="0">
                <a:solidFill>
                  <a:prstClr val="black">
                    <a:lumMod val="65000"/>
                    <a:lumOff val="35000"/>
                  </a:prstClr>
                </a:solidFill>
                <a:cs typeface="Arial" pitchFamily="34" charset="0"/>
              </a:rPr>
              <a:t>editable file format </a:t>
            </a:r>
            <a:r>
              <a:rPr lang="en-GB" sz="2000" dirty="0">
                <a:solidFill>
                  <a:prstClr val="black">
                    <a:lumMod val="65000"/>
                    <a:lumOff val="35000"/>
                  </a:prstClr>
                </a:solidFill>
                <a:cs typeface="Arial" pitchFamily="34" charset="0"/>
              </a:rPr>
              <a:t>if possible </a:t>
            </a:r>
            <a:r>
              <a:rPr lang="en-GB" sz="2000" dirty="0" smtClean="0">
                <a:solidFill>
                  <a:prstClr val="black">
                    <a:lumMod val="65000"/>
                    <a:lumOff val="35000"/>
                  </a:prstClr>
                </a:solidFill>
                <a:cs typeface="Arial" pitchFamily="34" charset="0"/>
              </a:rPr>
              <a:t>(e.g. MS Office, </a:t>
            </a:r>
            <a:r>
              <a:rPr lang="en-GB" sz="2000" dirty="0">
                <a:solidFill>
                  <a:prstClr val="black">
                    <a:lumMod val="65000"/>
                    <a:lumOff val="35000"/>
                  </a:prstClr>
                </a:solidFill>
                <a:cs typeface="Arial" pitchFamily="34" charset="0"/>
              </a:rPr>
              <a:t>InDesign, </a:t>
            </a:r>
            <a:r>
              <a:rPr lang="en-GB" sz="2000" dirty="0" smtClean="0">
                <a:solidFill>
                  <a:prstClr val="black">
                    <a:lumMod val="65000"/>
                    <a:lumOff val="35000"/>
                  </a:prstClr>
                </a:solidFill>
                <a:cs typeface="Arial" pitchFamily="34" charset="0"/>
              </a:rPr>
              <a:t>XML etc.).</a:t>
            </a:r>
          </a:p>
          <a:p>
            <a:pPr marL="342000" indent="-342000">
              <a:spcBef>
                <a:spcPts val="24"/>
              </a:spcBef>
              <a:buBlip>
                <a:blip r:embed="rId3"/>
              </a:buBlip>
            </a:pPr>
            <a:r>
              <a:rPr lang="en-GB" sz="2000" dirty="0">
                <a:solidFill>
                  <a:prstClr val="black">
                    <a:lumMod val="65000"/>
                    <a:lumOff val="35000"/>
                  </a:prstClr>
                </a:solidFill>
              </a:rPr>
              <a:t>Include any </a:t>
            </a:r>
            <a:r>
              <a:rPr lang="en-GB" sz="2000" b="1" dirty="0">
                <a:solidFill>
                  <a:prstClr val="black">
                    <a:lumMod val="65000"/>
                    <a:lumOff val="35000"/>
                  </a:prstClr>
                </a:solidFill>
              </a:rPr>
              <a:t>reference material </a:t>
            </a:r>
            <a:r>
              <a:rPr lang="en-GB" sz="2000" dirty="0">
                <a:solidFill>
                  <a:prstClr val="black">
                    <a:lumMod val="65000"/>
                    <a:lumOff val="35000"/>
                  </a:prstClr>
                </a:solidFill>
              </a:rPr>
              <a:t>that </a:t>
            </a:r>
            <a:r>
              <a:rPr lang="en-GB" sz="2000" dirty="0" smtClean="0">
                <a:solidFill>
                  <a:prstClr val="black">
                    <a:lumMod val="65000"/>
                    <a:lumOff val="35000"/>
                  </a:prstClr>
                </a:solidFill>
              </a:rPr>
              <a:t>is relevant </a:t>
            </a:r>
            <a:r>
              <a:rPr lang="en-GB" sz="2000" dirty="0">
                <a:solidFill>
                  <a:prstClr val="black">
                    <a:lumMod val="65000"/>
                    <a:lumOff val="35000"/>
                  </a:prstClr>
                </a:solidFill>
              </a:rPr>
              <a:t>for </a:t>
            </a:r>
            <a:r>
              <a:rPr lang="en-GB" sz="2000" dirty="0" smtClean="0">
                <a:solidFill>
                  <a:prstClr val="black">
                    <a:lumMod val="65000"/>
                    <a:lumOff val="35000"/>
                  </a:prstClr>
                </a:solidFill>
              </a:rPr>
              <a:t>your project and that you would like us to share with our linguists.</a:t>
            </a:r>
            <a:endParaRPr lang="en-GB" sz="2000" dirty="0">
              <a:solidFill>
                <a:prstClr val="black">
                  <a:lumMod val="65000"/>
                  <a:lumOff val="35000"/>
                </a:prstClr>
              </a:solidFill>
            </a:endParaRPr>
          </a:p>
          <a:p>
            <a:pPr marL="342000" indent="-342000">
              <a:spcBef>
                <a:spcPts val="24"/>
              </a:spcBef>
              <a:buFontTx/>
              <a:buBlip>
                <a:blip r:embed="rId3"/>
              </a:buBlip>
            </a:pPr>
            <a:r>
              <a:rPr lang="en-GB" sz="2000" dirty="0" smtClean="0">
                <a:solidFill>
                  <a:prstClr val="black">
                    <a:lumMod val="65000"/>
                    <a:lumOff val="35000"/>
                  </a:prstClr>
                </a:solidFill>
                <a:cs typeface="Arial" pitchFamily="34" charset="0"/>
              </a:rPr>
              <a:t>If</a:t>
            </a:r>
            <a:r>
              <a:rPr lang="en-GB" sz="2000" b="1" dirty="0" smtClean="0">
                <a:solidFill>
                  <a:prstClr val="black">
                    <a:lumMod val="65000"/>
                    <a:lumOff val="35000"/>
                  </a:prstClr>
                </a:solidFill>
                <a:cs typeface="Arial" pitchFamily="34" charset="0"/>
              </a:rPr>
              <a:t> DTP</a:t>
            </a:r>
            <a:r>
              <a:rPr lang="en-GB" sz="2000" dirty="0" smtClean="0">
                <a:solidFill>
                  <a:prstClr val="black">
                    <a:lumMod val="65000"/>
                    <a:lumOff val="35000"/>
                  </a:prstClr>
                </a:solidFill>
                <a:cs typeface="Arial" pitchFamily="34" charset="0"/>
              </a:rPr>
              <a:t>/layout work is needed, please </a:t>
            </a:r>
            <a:r>
              <a:rPr lang="en-GB" sz="2000" dirty="0">
                <a:solidFill>
                  <a:prstClr val="black">
                    <a:lumMod val="65000"/>
                    <a:lumOff val="35000"/>
                  </a:prstClr>
                </a:solidFill>
                <a:cs typeface="Arial" pitchFamily="34" charset="0"/>
              </a:rPr>
              <a:t>indicate this in the </a:t>
            </a:r>
            <a:r>
              <a:rPr lang="en-GB" sz="2000" dirty="0" smtClean="0">
                <a:solidFill>
                  <a:prstClr val="black">
                    <a:lumMod val="65000"/>
                    <a:lumOff val="35000"/>
                  </a:prstClr>
                </a:solidFill>
                <a:cs typeface="Arial" pitchFamily="34" charset="0"/>
              </a:rPr>
              <a:t>order, including </a:t>
            </a:r>
            <a:r>
              <a:rPr lang="en-GB" sz="2000" dirty="0">
                <a:solidFill>
                  <a:prstClr val="black">
                    <a:lumMod val="65000"/>
                    <a:lumOff val="35000"/>
                  </a:prstClr>
                </a:solidFill>
                <a:cs typeface="Arial" pitchFamily="34" charset="0"/>
              </a:rPr>
              <a:t>links and </a:t>
            </a:r>
            <a:r>
              <a:rPr lang="en-GB" sz="2000" dirty="0" smtClean="0">
                <a:solidFill>
                  <a:prstClr val="black">
                    <a:lumMod val="65000"/>
                    <a:lumOff val="35000"/>
                  </a:prstClr>
                </a:solidFill>
                <a:cs typeface="Arial" pitchFamily="34" charset="0"/>
              </a:rPr>
              <a:t>fonts.</a:t>
            </a:r>
            <a:endParaRPr lang="en-GB" sz="2000" dirty="0">
              <a:solidFill>
                <a:prstClr val="black">
                  <a:lumMod val="65000"/>
                  <a:lumOff val="35000"/>
                </a:prstClr>
              </a:solidFill>
              <a:cs typeface="Arial" pitchFamily="34" charset="0"/>
            </a:endParaRPr>
          </a:p>
          <a:p>
            <a:pPr marL="342000" indent="-342000">
              <a:spcBef>
                <a:spcPts val="24"/>
              </a:spcBef>
              <a:buFontTx/>
              <a:buBlip>
                <a:blip r:embed="rId3"/>
              </a:buBlip>
            </a:pPr>
            <a:r>
              <a:rPr lang="en-GB" sz="2000" dirty="0" smtClean="0">
                <a:solidFill>
                  <a:prstClr val="black">
                    <a:lumMod val="65000"/>
                    <a:lumOff val="35000"/>
                  </a:prstClr>
                </a:solidFill>
                <a:cs typeface="Arial" pitchFamily="34" charset="0"/>
              </a:rPr>
              <a:t>Please choose the reviewer in </a:t>
            </a:r>
            <a:r>
              <a:rPr lang="en-GB" sz="2000" dirty="0">
                <a:solidFill>
                  <a:prstClr val="black">
                    <a:lumMod val="65000"/>
                    <a:lumOff val="35000"/>
                  </a:prstClr>
                </a:solidFill>
                <a:cs typeface="Arial" pitchFamily="34" charset="0"/>
              </a:rPr>
              <a:t>i</a:t>
            </a:r>
            <a:r>
              <a:rPr lang="en-GB" sz="2000" dirty="0" smtClean="0">
                <a:solidFill>
                  <a:prstClr val="black">
                    <a:lumMod val="65000"/>
                    <a:lumOff val="35000"/>
                  </a:prstClr>
                </a:solidFill>
                <a:cs typeface="Arial" pitchFamily="34" charset="0"/>
              </a:rPr>
              <a:t> plus when ordering the translation. Alternatively, you can write the e-mail address and language combination in the notes section. Please indicate the </a:t>
            </a:r>
            <a:r>
              <a:rPr lang="en-GB" sz="2000" b="1" dirty="0" smtClean="0">
                <a:solidFill>
                  <a:prstClr val="black">
                    <a:lumMod val="65000"/>
                    <a:lumOff val="35000"/>
                  </a:prstClr>
                </a:solidFill>
                <a:cs typeface="Arial" pitchFamily="34" charset="0"/>
              </a:rPr>
              <a:t>deadline for the project </a:t>
            </a:r>
            <a:r>
              <a:rPr lang="en-GB" sz="2000" dirty="0" smtClean="0">
                <a:solidFill>
                  <a:prstClr val="black">
                    <a:lumMod val="65000"/>
                    <a:lumOff val="35000"/>
                  </a:prstClr>
                </a:solidFill>
                <a:cs typeface="Arial" pitchFamily="34" charset="0"/>
              </a:rPr>
              <a:t>and also the </a:t>
            </a:r>
            <a:r>
              <a:rPr lang="en-GB" sz="2000" b="1" dirty="0" smtClean="0">
                <a:solidFill>
                  <a:prstClr val="black">
                    <a:lumMod val="65000"/>
                    <a:lumOff val="35000"/>
                  </a:prstClr>
                </a:solidFill>
                <a:cs typeface="Arial" pitchFamily="34" charset="0"/>
              </a:rPr>
              <a:t>deadline by when the </a:t>
            </a:r>
            <a:r>
              <a:rPr lang="en-GB" sz="2000" b="1" dirty="0" smtClean="0">
                <a:solidFill>
                  <a:srgbClr val="7030A0"/>
                </a:solidFill>
                <a:cs typeface="Arial" pitchFamily="34" charset="0"/>
              </a:rPr>
              <a:t>Mondelēz </a:t>
            </a:r>
            <a:r>
              <a:rPr lang="en-GB" sz="2000" b="1" dirty="0" smtClean="0">
                <a:solidFill>
                  <a:prstClr val="black">
                    <a:lumMod val="65000"/>
                    <a:lumOff val="35000"/>
                  </a:prstClr>
                </a:solidFill>
                <a:cs typeface="Arial" pitchFamily="34" charset="0"/>
              </a:rPr>
              <a:t>in-house reviewers </a:t>
            </a:r>
            <a:r>
              <a:rPr lang="en-GB" sz="2000" dirty="0" smtClean="0">
                <a:solidFill>
                  <a:prstClr val="black">
                    <a:lumMod val="65000"/>
                    <a:lumOff val="35000"/>
                  </a:prstClr>
                </a:solidFill>
                <a:cs typeface="Arial" pitchFamily="34" charset="0"/>
              </a:rPr>
              <a:t>are to complete their tasks. Via the review plus section, the reviewer can edit the file online and your translation </a:t>
            </a:r>
            <a:r>
              <a:rPr lang="en-GB" sz="2000" dirty="0">
                <a:solidFill>
                  <a:prstClr val="black">
                    <a:lumMod val="65000"/>
                    <a:lumOff val="35000"/>
                  </a:prstClr>
                </a:solidFill>
                <a:cs typeface="Arial" pitchFamily="34" charset="0"/>
              </a:rPr>
              <a:t>m</a:t>
            </a:r>
            <a:r>
              <a:rPr lang="en-GB" sz="2000" dirty="0" smtClean="0">
                <a:solidFill>
                  <a:prstClr val="black">
                    <a:lumMod val="65000"/>
                    <a:lumOff val="35000"/>
                  </a:prstClr>
                </a:solidFill>
                <a:cs typeface="Arial" pitchFamily="34" charset="0"/>
              </a:rPr>
              <a:t>emory will update automatically. </a:t>
            </a:r>
          </a:p>
          <a:p>
            <a:pPr marL="342000" indent="-342000">
              <a:spcBef>
                <a:spcPts val="24"/>
              </a:spcBef>
              <a:buFontTx/>
              <a:buBlip>
                <a:blip r:embed="rId3"/>
              </a:buBlip>
            </a:pPr>
            <a:r>
              <a:rPr lang="en-GB" sz="2000" dirty="0" smtClean="0">
                <a:solidFill>
                  <a:prstClr val="black">
                    <a:lumMod val="65000"/>
                    <a:lumOff val="35000"/>
                  </a:prstClr>
                </a:solidFill>
                <a:cs typeface="Arial" pitchFamily="34" charset="0"/>
              </a:rPr>
              <a:t>Please include any </a:t>
            </a:r>
            <a:r>
              <a:rPr lang="en-GB" sz="2000" b="1" dirty="0" smtClean="0">
                <a:solidFill>
                  <a:prstClr val="black">
                    <a:lumMod val="65000"/>
                    <a:lumOff val="35000"/>
                  </a:prstClr>
                </a:solidFill>
                <a:cs typeface="Arial" pitchFamily="34" charset="0"/>
              </a:rPr>
              <a:t>additional information </a:t>
            </a:r>
            <a:r>
              <a:rPr lang="en-GB" sz="2000" dirty="0" smtClean="0">
                <a:solidFill>
                  <a:prstClr val="black">
                    <a:lumMod val="65000"/>
                    <a:lumOff val="35000"/>
                  </a:prstClr>
                </a:solidFill>
                <a:cs typeface="Arial" pitchFamily="34" charset="0"/>
              </a:rPr>
              <a:t>in the notes section.</a:t>
            </a:r>
            <a:endParaRPr lang="en-GB" sz="2000" dirty="0">
              <a:solidFill>
                <a:prstClr val="black">
                  <a:lumMod val="65000"/>
                  <a:lumOff val="35000"/>
                </a:prst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6" name="Picture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49003"/>
            <a:ext cx="720000" cy="720000"/>
          </a:xfrm>
          <a:prstGeom prst="rect">
            <a:avLst/>
          </a:prstGeom>
        </p:spPr>
      </p:pic>
    </p:spTree>
    <p:extLst>
      <p:ext uri="{BB962C8B-B14F-4D97-AF65-F5344CB8AC3E}">
        <p14:creationId xmlns:p14="http://schemas.microsoft.com/office/powerpoint/2010/main" val="44833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4704"/>
            <a:ext cx="9144508" cy="782960"/>
          </a:xfrm>
          <a:prstGeom prst="rect">
            <a:avLst/>
          </a:prstGeom>
        </p:spPr>
        <p:txBody>
          <a:bodyPr/>
          <a:lstStyle>
            <a:lvl1pPr algn="ctr" defTabSz="914400" rtl="0" eaLnBrk="1" latinLnBrk="0" hangingPunct="1">
              <a:spcBef>
                <a:spcPct val="0"/>
              </a:spcBef>
              <a:buNone/>
              <a:defRPr sz="4000" kern="1200" baseline="0">
                <a:solidFill>
                  <a:schemeClr val="tx1">
                    <a:lumMod val="65000"/>
                    <a:lumOff val="35000"/>
                  </a:schemeClr>
                </a:solidFill>
                <a:latin typeface="Arial" pitchFamily="34" charset="0"/>
                <a:ea typeface="+mj-ea"/>
                <a:cs typeface="Arial" pitchFamily="34" charset="0"/>
              </a:defRPr>
            </a:lvl1pPr>
          </a:lstStyle>
          <a:p>
            <a:r>
              <a:rPr lang="en-GB" dirty="0" smtClean="0"/>
              <a:t>How to obtain a quote for interpreting services</a:t>
            </a:r>
            <a:endParaRPr lang="en-GB" dirty="0"/>
          </a:p>
        </p:txBody>
      </p:sp>
      <p:sp>
        <p:nvSpPr>
          <p:cNvPr id="4" name="TextBox 3"/>
          <p:cNvSpPr txBox="1"/>
          <p:nvPr/>
        </p:nvSpPr>
        <p:spPr>
          <a:xfrm>
            <a:off x="199947" y="2046906"/>
            <a:ext cx="8744614" cy="4370427"/>
          </a:xfrm>
          <a:prstGeom prst="rect">
            <a:avLst/>
          </a:prstGeom>
          <a:noFill/>
          <a:ln>
            <a:noFill/>
          </a:ln>
        </p:spPr>
        <p:txBody>
          <a:bodyPr wrap="square" rtlCol="0">
            <a:spAutoFit/>
          </a:bodyPr>
          <a:lstStyle/>
          <a:p>
            <a:pPr marL="285750" indent="-285750">
              <a:buFontTx/>
              <a:buBlip>
                <a:blip r:embed="rId2"/>
              </a:buBlip>
            </a:pPr>
            <a:r>
              <a:rPr lang="en-GB" sz="2000" dirty="0" smtClean="0">
                <a:solidFill>
                  <a:prstClr val="black">
                    <a:lumMod val="65000"/>
                    <a:lumOff val="35000"/>
                  </a:prstClr>
                </a:solidFill>
              </a:rPr>
              <a:t>Use your login details to log into i plus via </a:t>
            </a:r>
            <a:r>
              <a:rPr lang="en-GB" sz="2000" dirty="0" smtClean="0">
                <a:solidFill>
                  <a:prstClr val="black">
                    <a:lumMod val="65000"/>
                    <a:lumOff val="35000"/>
                  </a:prstClr>
                </a:solidFill>
                <a:hlinkClick r:id="rId3"/>
              </a:rPr>
              <a:t>https://iplus.translateplus.com/</a:t>
            </a:r>
            <a:r>
              <a:rPr lang="en-GB" sz="2000" dirty="0" smtClean="0">
                <a:solidFill>
                  <a:prstClr val="black">
                    <a:lumMod val="65000"/>
                    <a:lumOff val="35000"/>
                  </a:prstClr>
                </a:solidFill>
              </a:rPr>
              <a:t>.</a:t>
            </a:r>
          </a:p>
          <a:p>
            <a:pPr marL="285750" indent="-285750">
              <a:buBlip>
                <a:blip r:embed="rId2"/>
              </a:buBlip>
            </a:pPr>
            <a:r>
              <a:rPr lang="en-GB" sz="2000" dirty="0" smtClean="0">
                <a:solidFill>
                  <a:prstClr val="black">
                    <a:lumMod val="65000"/>
                    <a:lumOff val="35000"/>
                  </a:prstClr>
                </a:solidFill>
              </a:rPr>
              <a:t>Or send an e-mail to: </a:t>
            </a:r>
            <a:r>
              <a:rPr lang="en-GB" sz="2000" dirty="0" smtClean="0">
                <a:hlinkClick r:id="rId4"/>
              </a:rPr>
              <a:t>Mondelez@translateplus.com</a:t>
            </a:r>
            <a:r>
              <a:rPr lang="en-GB" sz="2000" dirty="0" smtClean="0">
                <a:solidFill>
                  <a:prstClr val="black">
                    <a:lumMod val="65000"/>
                    <a:lumOff val="35000"/>
                  </a:prstClr>
                </a:solidFill>
              </a:rPr>
              <a:t>. (</a:t>
            </a:r>
            <a:r>
              <a:rPr lang="en-GB" sz="2000" dirty="0">
                <a:solidFill>
                  <a:srgbClr val="FFC000"/>
                </a:solidFill>
              </a:rPr>
              <a:t>either for direct contact with translate plus, or for asking first-time access to </a:t>
            </a:r>
            <a:r>
              <a:rPr lang="en-GB" sz="2000" dirty="0" err="1">
                <a:solidFill>
                  <a:srgbClr val="FFC000"/>
                </a:solidFill>
              </a:rPr>
              <a:t>i</a:t>
            </a:r>
            <a:r>
              <a:rPr lang="en-GB" sz="2000" dirty="0">
                <a:solidFill>
                  <a:srgbClr val="FFC000"/>
                </a:solidFill>
              </a:rPr>
              <a:t> plus tool</a:t>
            </a:r>
            <a:r>
              <a:rPr lang="en-GB" sz="2000" dirty="0" smtClean="0">
                <a:solidFill>
                  <a:prstClr val="black">
                    <a:lumMod val="65000"/>
                    <a:lumOff val="35000"/>
                  </a:prstClr>
                </a:solidFill>
              </a:rPr>
              <a:t>) </a:t>
            </a:r>
          </a:p>
          <a:p>
            <a:pPr marL="285750" indent="-285750">
              <a:buFontTx/>
              <a:buBlip>
                <a:blip r:embed="rId2"/>
              </a:buBlip>
            </a:pPr>
            <a:r>
              <a:rPr lang="en-GB" sz="2000" dirty="0" smtClean="0">
                <a:solidFill>
                  <a:prstClr val="black">
                    <a:lumMod val="65000"/>
                    <a:lumOff val="35000"/>
                  </a:prstClr>
                </a:solidFill>
                <a:cs typeface="Arial" pitchFamily="34" charset="0"/>
              </a:rPr>
              <a:t>When you are in the system, please go to “services”.</a:t>
            </a:r>
          </a:p>
          <a:p>
            <a:pPr marL="285750" indent="-285750">
              <a:buFontTx/>
              <a:buBlip>
                <a:blip r:embed="rId2"/>
              </a:buBlip>
            </a:pPr>
            <a:r>
              <a:rPr lang="en-GB" sz="2000" dirty="0" smtClean="0">
                <a:solidFill>
                  <a:prstClr val="black">
                    <a:lumMod val="65000"/>
                    <a:lumOff val="35000"/>
                  </a:prstClr>
                </a:solidFill>
                <a:cs typeface="Arial" pitchFamily="34" charset="0"/>
              </a:rPr>
              <a:t>To receive a quote, please choose</a:t>
            </a:r>
            <a:r>
              <a:rPr lang="en-GB" sz="2000" dirty="0">
                <a:solidFill>
                  <a:prstClr val="black">
                    <a:lumMod val="65000"/>
                    <a:lumOff val="35000"/>
                  </a:prstClr>
                </a:solidFill>
                <a:cs typeface="Arial" pitchFamily="34" charset="0"/>
              </a:rPr>
              <a:t>: “obtain </a:t>
            </a:r>
            <a:r>
              <a:rPr lang="en-GB" sz="2000" dirty="0" smtClean="0">
                <a:solidFill>
                  <a:prstClr val="black">
                    <a:lumMod val="65000"/>
                    <a:lumOff val="35000"/>
                  </a:prstClr>
                </a:solidFill>
                <a:cs typeface="Arial" pitchFamily="34" charset="0"/>
              </a:rPr>
              <a:t>an interpreting </a:t>
            </a:r>
            <a:r>
              <a:rPr lang="en-GB" sz="2000" dirty="0">
                <a:solidFill>
                  <a:prstClr val="black">
                    <a:lumMod val="65000"/>
                    <a:lumOff val="35000"/>
                  </a:prstClr>
                </a:solidFill>
                <a:cs typeface="Arial" pitchFamily="34" charset="0"/>
              </a:rPr>
              <a:t>quote</a:t>
            </a:r>
            <a:r>
              <a:rPr lang="en-GB" sz="2000" dirty="0" smtClean="0">
                <a:solidFill>
                  <a:prstClr val="black">
                    <a:lumMod val="65000"/>
                    <a:lumOff val="35000"/>
                  </a:prstClr>
                </a:solidFill>
                <a:cs typeface="Arial" pitchFamily="34" charset="0"/>
              </a:rPr>
              <a:t>”. </a:t>
            </a:r>
            <a:endParaRPr lang="en-GB" sz="2000" dirty="0">
              <a:solidFill>
                <a:prstClr val="black">
                  <a:lumMod val="65000"/>
                  <a:lumOff val="35000"/>
                </a:prstClr>
              </a:solidFill>
              <a:cs typeface="Arial" pitchFamily="34" charset="0"/>
            </a:endParaRPr>
          </a:p>
          <a:p>
            <a:pPr marL="285750" indent="-285750">
              <a:buFontTx/>
              <a:buBlip>
                <a:blip r:embed="rId2"/>
              </a:buBlip>
            </a:pPr>
            <a:r>
              <a:rPr lang="en-GB" sz="2000" dirty="0" smtClean="0">
                <a:solidFill>
                  <a:prstClr val="black">
                    <a:lumMod val="65000"/>
                    <a:lumOff val="35000"/>
                  </a:prstClr>
                </a:solidFill>
                <a:cs typeface="Arial" pitchFamily="34" charset="0"/>
              </a:rPr>
              <a:t>Fill in the information that is required such as source and target languages, PO number (if available), event location and day/time of the assignment.</a:t>
            </a:r>
          </a:p>
          <a:p>
            <a:pPr marL="285750" indent="-285750">
              <a:buFontTx/>
              <a:buBlip>
                <a:blip r:embed="rId2"/>
              </a:buBlip>
            </a:pPr>
            <a:r>
              <a:rPr lang="en-GB" sz="2000" dirty="0" smtClean="0">
                <a:solidFill>
                  <a:prstClr val="black">
                    <a:lumMod val="65000"/>
                    <a:lumOff val="35000"/>
                  </a:prstClr>
                </a:solidFill>
                <a:cs typeface="Arial" pitchFamily="34" charset="0"/>
              </a:rPr>
              <a:t>Please upload reference material if you have any. </a:t>
            </a:r>
          </a:p>
          <a:p>
            <a:pPr marL="285750" indent="-285750">
              <a:buFontTx/>
              <a:buBlip>
                <a:blip r:embed="rId2"/>
              </a:buBlip>
            </a:pPr>
            <a:r>
              <a:rPr lang="en-GB" sz="2000" dirty="0">
                <a:solidFill>
                  <a:prstClr val="black">
                    <a:lumMod val="65000"/>
                    <a:lumOff val="35000"/>
                  </a:prstClr>
                </a:solidFill>
                <a:cs typeface="Arial" pitchFamily="34" charset="0"/>
              </a:rPr>
              <a:t>Following submission of your enquiry, you will receive a confirmation e-mail from translate plus with a quote </a:t>
            </a:r>
            <a:r>
              <a:rPr lang="en-GB" sz="2000" dirty="0" smtClean="0">
                <a:solidFill>
                  <a:prstClr val="black">
                    <a:lumMod val="65000"/>
                    <a:lumOff val="35000"/>
                  </a:prstClr>
                </a:solidFill>
                <a:cs typeface="Arial" pitchFamily="34" charset="0"/>
              </a:rPr>
              <a:t>number.</a:t>
            </a:r>
            <a:endParaRPr lang="en-GB" sz="2000" dirty="0">
              <a:solidFill>
                <a:prstClr val="black">
                  <a:lumMod val="65000"/>
                  <a:lumOff val="35000"/>
                </a:prstClr>
              </a:solidFill>
              <a:cs typeface="Arial" pitchFamily="34" charset="0"/>
            </a:endParaRPr>
          </a:p>
          <a:p>
            <a:pPr marL="285750" indent="-285750">
              <a:buFontTx/>
              <a:buBlip>
                <a:blip r:embed="rId2"/>
              </a:buBlip>
            </a:pPr>
            <a:r>
              <a:rPr lang="en-GB" sz="2000" dirty="0" smtClean="0">
                <a:solidFill>
                  <a:prstClr val="black">
                    <a:lumMod val="65000"/>
                    <a:lumOff val="35000"/>
                  </a:prstClr>
                </a:solidFill>
                <a:cs typeface="Arial" pitchFamily="34" charset="0"/>
              </a:rPr>
              <a:t>When the quote is ready you will receive an e-mail and can approve the quote on i plus and then the project will begin.</a:t>
            </a:r>
            <a:endParaRPr lang="en-GB" sz="1600" dirty="0" smtClean="0">
              <a:solidFill>
                <a:prstClr val="black">
                  <a:lumMod val="65000"/>
                  <a:lumOff val="35000"/>
                </a:prstClr>
              </a:solidFill>
              <a:cs typeface="Arial" pitchFamily="34" charset="0"/>
            </a:endParaRPr>
          </a:p>
          <a:p>
            <a:endParaRPr lang="en-GB" dirty="0">
              <a:solidFill>
                <a:prstClr val="black">
                  <a:lumMod val="65000"/>
                  <a:lumOff val="35000"/>
                </a:prst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508" y="116632"/>
            <a:ext cx="847417" cy="816935"/>
          </a:xfrm>
          <a:prstGeom prst="rect">
            <a:avLst/>
          </a:prstGeom>
        </p:spPr>
      </p:pic>
    </p:spTree>
    <p:extLst>
      <p:ext uri="{BB962C8B-B14F-4D97-AF65-F5344CB8AC3E}">
        <p14:creationId xmlns:p14="http://schemas.microsoft.com/office/powerpoint/2010/main" val="30270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82960"/>
          </a:xfrm>
        </p:spPr>
        <p:txBody>
          <a:bodyPr/>
          <a:lstStyle/>
          <a:p>
            <a:r>
              <a:rPr lang="en-GB" dirty="0" smtClean="0"/>
              <a:t>How to order interpreting services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sp>
        <p:nvSpPr>
          <p:cNvPr id="6" name="TextBox 5"/>
          <p:cNvSpPr txBox="1"/>
          <p:nvPr/>
        </p:nvSpPr>
        <p:spPr>
          <a:xfrm>
            <a:off x="219875" y="1696228"/>
            <a:ext cx="8672605" cy="4678204"/>
          </a:xfrm>
          <a:prstGeom prst="rect">
            <a:avLst/>
          </a:prstGeom>
          <a:noFill/>
          <a:ln>
            <a:noFill/>
          </a:ln>
        </p:spPr>
        <p:txBody>
          <a:bodyPr wrap="square" rtlCol="0">
            <a:spAutoFit/>
          </a:bodyPr>
          <a:lstStyle/>
          <a:p>
            <a:pPr marL="342000" indent="-342000">
              <a:spcBef>
                <a:spcPts val="24"/>
              </a:spcBef>
              <a:buFontTx/>
              <a:buBlip>
                <a:blip r:embed="rId4"/>
              </a:buBlip>
            </a:pPr>
            <a:r>
              <a:rPr lang="en-GB" sz="2000" dirty="0" smtClean="0">
                <a:solidFill>
                  <a:prstClr val="black">
                    <a:lumMod val="65000"/>
                    <a:lumOff val="35000"/>
                  </a:prstClr>
                </a:solidFill>
              </a:rPr>
              <a:t>Use your login details to log into i plus via </a:t>
            </a:r>
            <a:r>
              <a:rPr lang="en-GB" sz="2000" dirty="0" smtClean="0">
                <a:solidFill>
                  <a:prstClr val="black">
                    <a:lumMod val="65000"/>
                    <a:lumOff val="35000"/>
                  </a:prstClr>
                </a:solidFill>
                <a:hlinkClick r:id="rId5"/>
              </a:rPr>
              <a:t>https://iplus.translateplus.com/</a:t>
            </a:r>
            <a:r>
              <a:rPr lang="en-GB" sz="2000" dirty="0" smtClean="0">
                <a:solidFill>
                  <a:prstClr val="black">
                    <a:lumMod val="65000"/>
                    <a:lumOff val="35000"/>
                  </a:prstClr>
                </a:solidFill>
              </a:rPr>
              <a:t>.</a:t>
            </a:r>
          </a:p>
          <a:p>
            <a:pPr marL="342000" indent="-342000">
              <a:spcBef>
                <a:spcPts val="24"/>
              </a:spcBef>
              <a:buBlip>
                <a:blip r:embed="rId4"/>
              </a:buBlip>
            </a:pPr>
            <a:r>
              <a:rPr lang="en-GB" sz="2000" dirty="0" smtClean="0">
                <a:solidFill>
                  <a:prstClr val="black">
                    <a:lumMod val="65000"/>
                    <a:lumOff val="35000"/>
                  </a:prstClr>
                </a:solidFill>
              </a:rPr>
              <a:t>Or send an e-mail to: </a:t>
            </a:r>
            <a:r>
              <a:rPr lang="en-GB" sz="2000" dirty="0" smtClean="0">
                <a:hlinkClick r:id="rId6"/>
              </a:rPr>
              <a:t>Mondelez@translateplus.com</a:t>
            </a:r>
            <a:r>
              <a:rPr lang="en-GB" sz="2000" dirty="0" smtClean="0">
                <a:solidFill>
                  <a:prstClr val="black">
                    <a:lumMod val="65000"/>
                    <a:lumOff val="35000"/>
                  </a:prstClr>
                </a:solidFill>
              </a:rPr>
              <a:t> </a:t>
            </a:r>
            <a:r>
              <a:rPr lang="en-GB" sz="2000" dirty="0">
                <a:solidFill>
                  <a:prstClr val="black">
                    <a:lumMod val="65000"/>
                    <a:lumOff val="35000"/>
                  </a:prstClr>
                </a:solidFill>
              </a:rPr>
              <a:t>(</a:t>
            </a:r>
            <a:r>
              <a:rPr lang="en-GB" sz="2000" dirty="0">
                <a:solidFill>
                  <a:srgbClr val="FFC000"/>
                </a:solidFill>
              </a:rPr>
              <a:t>either for direct contact with </a:t>
            </a:r>
            <a:r>
              <a:rPr lang="en-GB" sz="2000" dirty="0" smtClean="0">
                <a:solidFill>
                  <a:srgbClr val="FFC000"/>
                </a:solidFill>
              </a:rPr>
              <a:t>translate </a:t>
            </a:r>
            <a:r>
              <a:rPr lang="en-GB" sz="2000" dirty="0">
                <a:solidFill>
                  <a:srgbClr val="FFC000"/>
                </a:solidFill>
              </a:rPr>
              <a:t>p</a:t>
            </a:r>
            <a:r>
              <a:rPr lang="en-GB" sz="2000" dirty="0" smtClean="0">
                <a:solidFill>
                  <a:srgbClr val="FFC000"/>
                </a:solidFill>
              </a:rPr>
              <a:t>lus</a:t>
            </a:r>
            <a:r>
              <a:rPr lang="en-GB" sz="2000" dirty="0">
                <a:solidFill>
                  <a:srgbClr val="FFC000"/>
                </a:solidFill>
              </a:rPr>
              <a:t>, or for asking first-time access to </a:t>
            </a:r>
            <a:r>
              <a:rPr lang="en-GB" sz="2000" dirty="0" err="1" smtClean="0">
                <a:solidFill>
                  <a:srgbClr val="FFC000"/>
                </a:solidFill>
              </a:rPr>
              <a:t>i</a:t>
            </a:r>
            <a:r>
              <a:rPr lang="en-GB" sz="2000" dirty="0" smtClean="0">
                <a:solidFill>
                  <a:srgbClr val="FFC000"/>
                </a:solidFill>
              </a:rPr>
              <a:t> </a:t>
            </a:r>
            <a:r>
              <a:rPr lang="en-GB" sz="2000" dirty="0">
                <a:solidFill>
                  <a:srgbClr val="FFC000"/>
                </a:solidFill>
              </a:rPr>
              <a:t>plus tool</a:t>
            </a:r>
            <a:r>
              <a:rPr lang="en-GB" sz="2000" dirty="0">
                <a:solidFill>
                  <a:prstClr val="black">
                    <a:lumMod val="65000"/>
                    <a:lumOff val="35000"/>
                  </a:prstClr>
                </a:solidFill>
              </a:rPr>
              <a:t>) </a:t>
            </a:r>
            <a:endParaRPr lang="en-GB" sz="2000" dirty="0" smtClean="0">
              <a:solidFill>
                <a:prstClr val="black">
                  <a:lumMod val="65000"/>
                  <a:lumOff val="35000"/>
                </a:prstClr>
              </a:solidFill>
            </a:endParaRPr>
          </a:p>
          <a:p>
            <a:pPr marL="342000" indent="-342000">
              <a:spcBef>
                <a:spcPts val="24"/>
              </a:spcBef>
              <a:buFontTx/>
              <a:buBlip>
                <a:blip r:embed="rId4"/>
              </a:buBlip>
            </a:pPr>
            <a:r>
              <a:rPr lang="en-GB" sz="2000" dirty="0" smtClean="0">
                <a:solidFill>
                  <a:prstClr val="black">
                    <a:lumMod val="65000"/>
                    <a:lumOff val="35000"/>
                  </a:prstClr>
                </a:solidFill>
                <a:cs typeface="Arial" pitchFamily="34" charset="0"/>
              </a:rPr>
              <a:t>When you are in the system please go to “services”.</a:t>
            </a:r>
          </a:p>
          <a:p>
            <a:pPr marL="342000" indent="-342000">
              <a:spcBef>
                <a:spcPts val="24"/>
              </a:spcBef>
              <a:buFontTx/>
              <a:buBlip>
                <a:blip r:embed="rId4"/>
              </a:buBlip>
            </a:pPr>
            <a:r>
              <a:rPr lang="en-GB" sz="2000" dirty="0" smtClean="0">
                <a:solidFill>
                  <a:prstClr val="black">
                    <a:lumMod val="65000"/>
                    <a:lumOff val="35000"/>
                  </a:prstClr>
                </a:solidFill>
                <a:cs typeface="Arial" pitchFamily="34" charset="0"/>
              </a:rPr>
              <a:t>If you would like to book an interpretation job, select “book </a:t>
            </a:r>
            <a:r>
              <a:rPr lang="en-GB" sz="2000" dirty="0">
                <a:solidFill>
                  <a:prstClr val="black">
                    <a:lumMod val="65000"/>
                    <a:lumOff val="35000"/>
                  </a:prstClr>
                </a:solidFill>
                <a:cs typeface="Arial" pitchFamily="34" charset="0"/>
              </a:rPr>
              <a:t>an </a:t>
            </a:r>
            <a:r>
              <a:rPr lang="en-GB" sz="2000" dirty="0" smtClean="0">
                <a:solidFill>
                  <a:prstClr val="black">
                    <a:lumMod val="65000"/>
                    <a:lumOff val="35000"/>
                  </a:prstClr>
                </a:solidFill>
                <a:cs typeface="Arial" pitchFamily="34" charset="0"/>
              </a:rPr>
              <a:t>interpreter”. </a:t>
            </a:r>
          </a:p>
          <a:p>
            <a:pPr marL="342000" indent="-342000">
              <a:spcBef>
                <a:spcPts val="24"/>
              </a:spcBef>
              <a:buFontTx/>
              <a:buBlip>
                <a:blip r:embed="rId4"/>
              </a:buBlip>
            </a:pPr>
            <a:r>
              <a:rPr lang="en-GB" sz="2000" dirty="0" smtClean="0">
                <a:solidFill>
                  <a:prstClr val="black">
                    <a:lumMod val="65000"/>
                    <a:lumOff val="35000"/>
                  </a:prstClr>
                </a:solidFill>
                <a:cs typeface="Arial" pitchFamily="34" charset="0"/>
              </a:rPr>
              <a:t>Fill in the information that is required such as source and target language</a:t>
            </a:r>
            <a:r>
              <a:rPr lang="en-GB" sz="2000" dirty="0">
                <a:solidFill>
                  <a:prstClr val="black">
                    <a:lumMod val="65000"/>
                    <a:lumOff val="35000"/>
                  </a:prstClr>
                </a:solidFill>
                <a:cs typeface="Arial" pitchFamily="34" charset="0"/>
              </a:rPr>
              <a:t>, d</a:t>
            </a:r>
            <a:r>
              <a:rPr lang="en-GB" sz="2000" dirty="0" smtClean="0">
                <a:solidFill>
                  <a:prstClr val="black">
                    <a:lumMod val="65000"/>
                    <a:lumOff val="35000"/>
                  </a:prstClr>
                </a:solidFill>
                <a:cs typeface="Arial" pitchFamily="34" charset="0"/>
              </a:rPr>
              <a:t>ate</a:t>
            </a:r>
            <a:r>
              <a:rPr lang="en-GB" sz="2000" dirty="0">
                <a:solidFill>
                  <a:prstClr val="black">
                    <a:lumMod val="65000"/>
                    <a:lumOff val="35000"/>
                  </a:prstClr>
                </a:solidFill>
                <a:cs typeface="Arial" pitchFamily="34" charset="0"/>
              </a:rPr>
              <a:t>, time and duration of </a:t>
            </a:r>
            <a:r>
              <a:rPr lang="en-GB" sz="2000" dirty="0" smtClean="0">
                <a:solidFill>
                  <a:prstClr val="black">
                    <a:lumMod val="65000"/>
                    <a:lumOff val="35000"/>
                  </a:prstClr>
                </a:solidFill>
                <a:cs typeface="Arial" pitchFamily="34" charset="0"/>
              </a:rPr>
              <a:t>assignment</a:t>
            </a:r>
            <a:r>
              <a:rPr lang="en-GB" sz="2000" dirty="0">
                <a:solidFill>
                  <a:prstClr val="black">
                    <a:lumMod val="65000"/>
                    <a:lumOff val="35000"/>
                  </a:prstClr>
                </a:solidFill>
                <a:cs typeface="Arial" pitchFamily="34" charset="0"/>
              </a:rPr>
              <a:t>, </a:t>
            </a:r>
            <a:r>
              <a:rPr lang="en-GB" sz="2000" dirty="0" smtClean="0">
                <a:solidFill>
                  <a:prstClr val="black">
                    <a:lumMod val="65000"/>
                    <a:lumOff val="35000"/>
                  </a:prstClr>
                </a:solidFill>
                <a:cs typeface="Arial" pitchFamily="34" charset="0"/>
              </a:rPr>
              <a:t>location </a:t>
            </a:r>
            <a:r>
              <a:rPr lang="en-GB" sz="2000" dirty="0">
                <a:solidFill>
                  <a:prstClr val="black">
                    <a:lumMod val="65000"/>
                    <a:lumOff val="35000"/>
                  </a:prstClr>
                </a:solidFill>
                <a:cs typeface="Arial" pitchFamily="34" charset="0"/>
              </a:rPr>
              <a:t>of </a:t>
            </a:r>
            <a:r>
              <a:rPr lang="en-GB" sz="2000" dirty="0" smtClean="0">
                <a:solidFill>
                  <a:prstClr val="black">
                    <a:lumMod val="65000"/>
                    <a:lumOff val="35000"/>
                  </a:prstClr>
                </a:solidFill>
                <a:cs typeface="Arial" pitchFamily="34" charset="0"/>
              </a:rPr>
              <a:t>assignment and </a:t>
            </a:r>
            <a:r>
              <a:rPr lang="en-GB" sz="2000" dirty="0">
                <a:solidFill>
                  <a:prstClr val="black">
                    <a:lumMod val="65000"/>
                    <a:lumOff val="35000"/>
                  </a:prstClr>
                </a:solidFill>
                <a:cs typeface="Arial" pitchFamily="34" charset="0"/>
              </a:rPr>
              <a:t>PO </a:t>
            </a:r>
            <a:r>
              <a:rPr lang="en-GB" sz="2000" dirty="0" smtClean="0">
                <a:solidFill>
                  <a:prstClr val="black">
                    <a:lumMod val="65000"/>
                    <a:lumOff val="35000"/>
                  </a:prstClr>
                </a:solidFill>
                <a:cs typeface="Arial" pitchFamily="34" charset="0"/>
              </a:rPr>
              <a:t>number.</a:t>
            </a:r>
          </a:p>
          <a:p>
            <a:pPr marL="342000" indent="-342000">
              <a:spcBef>
                <a:spcPts val="24"/>
              </a:spcBef>
              <a:buFontTx/>
              <a:buBlip>
                <a:blip r:embed="rId4"/>
              </a:buBlip>
            </a:pPr>
            <a:r>
              <a:rPr lang="en-GB" sz="2000" dirty="0" smtClean="0">
                <a:solidFill>
                  <a:prstClr val="black">
                    <a:lumMod val="65000"/>
                    <a:lumOff val="35000"/>
                  </a:prstClr>
                </a:solidFill>
                <a:cs typeface="Arial" pitchFamily="34" charset="0"/>
              </a:rPr>
              <a:t>Please include any relevant information </a:t>
            </a:r>
            <a:r>
              <a:rPr lang="en-GB" sz="2000" dirty="0">
                <a:solidFill>
                  <a:prstClr val="black">
                    <a:lumMod val="65000"/>
                    <a:lumOff val="35000"/>
                  </a:prstClr>
                </a:solidFill>
                <a:cs typeface="Arial" pitchFamily="34" charset="0"/>
              </a:rPr>
              <a:t>in the </a:t>
            </a:r>
            <a:r>
              <a:rPr lang="en-GB" sz="2000" dirty="0" smtClean="0">
                <a:solidFill>
                  <a:prstClr val="black">
                    <a:lumMod val="65000"/>
                    <a:lumOff val="35000"/>
                  </a:prstClr>
                </a:solidFill>
                <a:cs typeface="Arial" pitchFamily="34" charset="0"/>
              </a:rPr>
              <a:t>notes </a:t>
            </a:r>
            <a:r>
              <a:rPr lang="en-GB" sz="2000" dirty="0">
                <a:solidFill>
                  <a:prstClr val="black">
                    <a:lumMod val="65000"/>
                    <a:lumOff val="35000"/>
                  </a:prstClr>
                </a:solidFill>
                <a:cs typeface="Arial" pitchFamily="34" charset="0"/>
              </a:rPr>
              <a:t>or additional </a:t>
            </a:r>
            <a:r>
              <a:rPr lang="en-GB" sz="2000" dirty="0" smtClean="0">
                <a:solidFill>
                  <a:prstClr val="black">
                    <a:lumMod val="65000"/>
                    <a:lumOff val="35000"/>
                  </a:prstClr>
                </a:solidFill>
                <a:cs typeface="Arial" pitchFamily="34" charset="0"/>
              </a:rPr>
              <a:t>information section.</a:t>
            </a:r>
          </a:p>
          <a:p>
            <a:pPr marL="285750" indent="-285750">
              <a:buFontTx/>
              <a:buBlip>
                <a:blip r:embed="rId4"/>
              </a:buBlip>
            </a:pPr>
            <a:r>
              <a:rPr lang="en-GB" sz="2000" dirty="0" smtClean="0">
                <a:solidFill>
                  <a:prstClr val="black">
                    <a:lumMod val="65000"/>
                    <a:lumOff val="35000"/>
                  </a:prstClr>
                </a:solidFill>
                <a:cs typeface="Arial" pitchFamily="34" charset="0"/>
              </a:rPr>
              <a:t>Once we have prepared the </a:t>
            </a:r>
            <a:r>
              <a:rPr lang="en-GB" sz="2000" dirty="0">
                <a:solidFill>
                  <a:prstClr val="black">
                    <a:lumMod val="65000"/>
                    <a:lumOff val="35000"/>
                  </a:prstClr>
                </a:solidFill>
                <a:cs typeface="Arial" pitchFamily="34" charset="0"/>
              </a:rPr>
              <a:t>quote for you, you will receive an e-mail and can approve the quote on i </a:t>
            </a:r>
            <a:r>
              <a:rPr lang="en-GB" sz="2000" dirty="0" smtClean="0">
                <a:solidFill>
                  <a:prstClr val="black">
                    <a:lumMod val="65000"/>
                    <a:lumOff val="35000"/>
                  </a:prstClr>
                </a:solidFill>
                <a:cs typeface="Arial" pitchFamily="34" charset="0"/>
              </a:rPr>
              <a:t>plus.</a:t>
            </a:r>
            <a:endParaRPr lang="en-GB" sz="2000" dirty="0">
              <a:solidFill>
                <a:prstClr val="black">
                  <a:lumMod val="65000"/>
                  <a:lumOff val="35000"/>
                </a:prstClr>
              </a:solidFill>
            </a:endParaRPr>
          </a:p>
          <a:p>
            <a:endParaRPr lang="en-GB" dirty="0">
              <a:solidFill>
                <a:prstClr val="black">
                  <a:lumMod val="65000"/>
                  <a:lumOff val="35000"/>
                </a:prstClr>
              </a:solidFill>
            </a:endParaRPr>
          </a:p>
        </p:txBody>
      </p:sp>
      <p:pic>
        <p:nvPicPr>
          <p:cNvPr id="9" name="Picture 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08" y="116632"/>
            <a:ext cx="847417" cy="816935"/>
          </a:xfrm>
          <a:prstGeom prst="rect">
            <a:avLst/>
          </a:prstGeom>
        </p:spPr>
      </p:pic>
    </p:spTree>
    <p:extLst>
      <p:ext uri="{BB962C8B-B14F-4D97-AF65-F5344CB8AC3E}">
        <p14:creationId xmlns:p14="http://schemas.microsoft.com/office/powerpoint/2010/main" val="1294120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90" y="764704"/>
            <a:ext cx="7465092" cy="782960"/>
          </a:xfrm>
        </p:spPr>
        <p:txBody>
          <a:bodyPr/>
          <a:lstStyle/>
          <a:p>
            <a:r>
              <a:rPr lang="en-GB" dirty="0" smtClean="0"/>
              <a:t>What to think of when ordering interpreting services in </a:t>
            </a:r>
            <a:r>
              <a:rPr lang="en-GB" dirty="0" err="1" smtClean="0"/>
              <a:t>i</a:t>
            </a:r>
            <a:r>
              <a:rPr lang="en-GB" dirty="0" smtClean="0"/>
              <a:t> plus</a:t>
            </a:r>
            <a:endParaRPr lang="en-GB" dirty="0"/>
          </a:p>
        </p:txBody>
      </p:sp>
      <p:sp>
        <p:nvSpPr>
          <p:cNvPr id="5" name="TextBox 4"/>
          <p:cNvSpPr txBox="1"/>
          <p:nvPr/>
        </p:nvSpPr>
        <p:spPr>
          <a:xfrm>
            <a:off x="252000" y="2286158"/>
            <a:ext cx="8640480" cy="3754874"/>
          </a:xfrm>
          <a:prstGeom prst="rect">
            <a:avLst/>
          </a:prstGeom>
          <a:noFill/>
          <a:ln>
            <a:noFill/>
          </a:ln>
        </p:spPr>
        <p:txBody>
          <a:bodyPr wrap="square" rtlCol="0">
            <a:spAutoFit/>
          </a:bodyPr>
          <a:lstStyle/>
          <a:p>
            <a:pPr marL="285750" indent="-285750">
              <a:buFontTx/>
              <a:buBlip>
                <a:blip r:embed="rId3"/>
              </a:buBlip>
            </a:pPr>
            <a:r>
              <a:rPr lang="en-GB" sz="2000" dirty="0" smtClean="0">
                <a:solidFill>
                  <a:prstClr val="black">
                    <a:lumMod val="65000"/>
                    <a:lumOff val="35000"/>
                  </a:prstClr>
                </a:solidFill>
                <a:cs typeface="Arial" pitchFamily="34" charset="0"/>
              </a:rPr>
              <a:t>Please include information about the subject so we can make sure that the interpreter is </a:t>
            </a:r>
            <a:r>
              <a:rPr lang="en-GB" sz="2000" b="1" dirty="0" smtClean="0">
                <a:solidFill>
                  <a:prstClr val="black">
                    <a:lumMod val="65000"/>
                    <a:lumOff val="35000"/>
                  </a:prstClr>
                </a:solidFill>
                <a:cs typeface="Arial" pitchFamily="34" charset="0"/>
              </a:rPr>
              <a:t>comfortable with the subject matter</a:t>
            </a:r>
            <a:r>
              <a:rPr lang="en-GB" sz="2000" dirty="0">
                <a:solidFill>
                  <a:prstClr val="black">
                    <a:lumMod val="65000"/>
                    <a:lumOff val="35000"/>
                  </a:prstClr>
                </a:solidFill>
                <a:cs typeface="Arial" pitchFamily="34" charset="0"/>
              </a:rPr>
              <a:t>.</a:t>
            </a:r>
            <a:endParaRPr lang="en-GB" sz="2000" dirty="0" smtClean="0">
              <a:solidFill>
                <a:prstClr val="black">
                  <a:lumMod val="65000"/>
                  <a:lumOff val="35000"/>
                </a:prstClr>
              </a:solidFill>
              <a:cs typeface="Arial" pitchFamily="34" charset="0"/>
            </a:endParaRPr>
          </a:p>
          <a:p>
            <a:pPr marL="285750" indent="-285750">
              <a:buFontTx/>
              <a:buBlip>
                <a:blip r:embed="rId3"/>
              </a:buBlip>
            </a:pPr>
            <a:r>
              <a:rPr lang="en-GB" sz="2000" dirty="0" smtClean="0">
                <a:solidFill>
                  <a:prstClr val="black">
                    <a:lumMod val="65000"/>
                    <a:lumOff val="35000"/>
                  </a:prstClr>
                </a:solidFill>
                <a:cs typeface="Arial" pitchFamily="34" charset="0"/>
              </a:rPr>
              <a:t>Send </a:t>
            </a:r>
            <a:r>
              <a:rPr lang="en-GB" sz="2000" b="1" dirty="0" smtClean="0">
                <a:solidFill>
                  <a:prstClr val="black">
                    <a:lumMod val="65000"/>
                    <a:lumOff val="35000"/>
                  </a:prstClr>
                </a:solidFill>
                <a:cs typeface="Arial" pitchFamily="34" charset="0"/>
              </a:rPr>
              <a:t>reference material </a:t>
            </a:r>
            <a:r>
              <a:rPr lang="en-GB" sz="2000" dirty="0" smtClean="0">
                <a:solidFill>
                  <a:prstClr val="black">
                    <a:lumMod val="65000"/>
                    <a:lumOff val="35000"/>
                  </a:prstClr>
                </a:solidFill>
                <a:cs typeface="Arial" pitchFamily="34" charset="0"/>
              </a:rPr>
              <a:t>well before the event. This is a good tip to help ensure that the linguists are comfortable with the subject matter and to be able to raise any queries in advance. </a:t>
            </a:r>
          </a:p>
          <a:p>
            <a:pPr marL="285750" indent="-285750">
              <a:buFontTx/>
              <a:buBlip>
                <a:blip r:embed="rId3"/>
              </a:buBlip>
            </a:pPr>
            <a:r>
              <a:rPr lang="en-GB" sz="2000" dirty="0" smtClean="0">
                <a:solidFill>
                  <a:prstClr val="black">
                    <a:lumMod val="65000"/>
                    <a:lumOff val="35000"/>
                  </a:prstClr>
                </a:solidFill>
                <a:cs typeface="Arial" pitchFamily="34" charset="0"/>
              </a:rPr>
              <a:t>Please include information in the notes section if any </a:t>
            </a:r>
            <a:r>
              <a:rPr lang="en-GB" sz="2000" b="1" dirty="0" smtClean="0">
                <a:solidFill>
                  <a:prstClr val="black">
                    <a:lumMod val="65000"/>
                    <a:lumOff val="35000"/>
                  </a:prstClr>
                </a:solidFill>
                <a:cs typeface="Arial" pitchFamily="34" charset="0"/>
              </a:rPr>
              <a:t>equipment </a:t>
            </a:r>
            <a:r>
              <a:rPr lang="en-GB" sz="2000" dirty="0" smtClean="0">
                <a:solidFill>
                  <a:prstClr val="black">
                    <a:lumMod val="65000"/>
                    <a:lumOff val="35000"/>
                  </a:prstClr>
                </a:solidFill>
                <a:cs typeface="Arial" pitchFamily="34" charset="0"/>
              </a:rPr>
              <a:t>is needed.</a:t>
            </a:r>
          </a:p>
          <a:p>
            <a:pPr marL="285750" indent="-285750">
              <a:buFontTx/>
              <a:buBlip>
                <a:blip r:embed="rId3"/>
              </a:buBlip>
            </a:pPr>
            <a:r>
              <a:rPr lang="en-GB" sz="2000" dirty="0" smtClean="0">
                <a:solidFill>
                  <a:prstClr val="black">
                    <a:lumMod val="65000"/>
                    <a:lumOff val="35000"/>
                  </a:prstClr>
                </a:solidFill>
                <a:cs typeface="Arial" pitchFamily="34" charset="0"/>
              </a:rPr>
              <a:t>For longer projects please provide a </a:t>
            </a:r>
            <a:r>
              <a:rPr lang="en-GB" sz="2000" b="1" dirty="0" smtClean="0">
                <a:solidFill>
                  <a:prstClr val="black">
                    <a:lumMod val="65000"/>
                    <a:lumOff val="35000"/>
                  </a:prstClr>
                </a:solidFill>
                <a:cs typeface="Arial" pitchFamily="34" charset="0"/>
              </a:rPr>
              <a:t>clear schedule </a:t>
            </a:r>
            <a:r>
              <a:rPr lang="en-GB" sz="2000" dirty="0" smtClean="0">
                <a:solidFill>
                  <a:prstClr val="black">
                    <a:lumMod val="65000"/>
                    <a:lumOff val="35000"/>
                  </a:prstClr>
                </a:solidFill>
                <a:cs typeface="Arial" pitchFamily="34" charset="0"/>
              </a:rPr>
              <a:t>of each day, so the interpreters know when and where they should be at all times.</a:t>
            </a:r>
          </a:p>
          <a:p>
            <a:pPr marL="285750" indent="-285750">
              <a:buFontTx/>
              <a:buBlip>
                <a:blip r:embed="rId3"/>
              </a:buBlip>
            </a:pPr>
            <a:r>
              <a:rPr lang="en-GB" sz="2000" b="1" dirty="0">
                <a:solidFill>
                  <a:prstClr val="black">
                    <a:lumMod val="65000"/>
                    <a:lumOff val="35000"/>
                  </a:prstClr>
                </a:solidFill>
                <a:cs typeface="Arial" pitchFamily="34" charset="0"/>
              </a:rPr>
              <a:t>Any additional information? </a:t>
            </a:r>
            <a:r>
              <a:rPr lang="en-GB" sz="2000" dirty="0">
                <a:solidFill>
                  <a:prstClr val="black">
                    <a:lumMod val="65000"/>
                    <a:lumOff val="35000"/>
                  </a:prstClr>
                </a:solidFill>
                <a:cs typeface="Arial" pitchFamily="34" charset="0"/>
              </a:rPr>
              <a:t>Please include them in the notes section of i </a:t>
            </a:r>
            <a:r>
              <a:rPr lang="en-GB" sz="2000" dirty="0" smtClean="0">
                <a:solidFill>
                  <a:prstClr val="black">
                    <a:lumMod val="65000"/>
                    <a:lumOff val="35000"/>
                  </a:prstClr>
                </a:solidFill>
                <a:cs typeface="Arial" pitchFamily="34" charset="0"/>
              </a:rPr>
              <a:t>plus.</a:t>
            </a:r>
          </a:p>
          <a:p>
            <a:endParaRPr lang="en-GB" dirty="0">
              <a:solidFill>
                <a:prstClr val="black">
                  <a:lumMod val="65000"/>
                  <a:lumOff val="35000"/>
                </a:prst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6" name="Picture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508" y="116632"/>
            <a:ext cx="847417" cy="816935"/>
          </a:xfrm>
          <a:prstGeom prst="rect">
            <a:avLst/>
          </a:prstGeom>
        </p:spPr>
      </p:pic>
    </p:spTree>
    <p:extLst>
      <p:ext uri="{BB962C8B-B14F-4D97-AF65-F5344CB8AC3E}">
        <p14:creationId xmlns:p14="http://schemas.microsoft.com/office/powerpoint/2010/main" val="21585571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90" y="764704"/>
            <a:ext cx="7465092" cy="782960"/>
          </a:xfrm>
        </p:spPr>
        <p:txBody>
          <a:bodyPr/>
          <a:lstStyle/>
          <a:p>
            <a:r>
              <a:rPr lang="en-GB" dirty="0" err="1" smtClean="0"/>
              <a:t>i</a:t>
            </a:r>
            <a:r>
              <a:rPr lang="en-GB" dirty="0" smtClean="0"/>
              <a:t> plus and review plus User Guides</a:t>
            </a:r>
            <a:endParaRPr lang="en-GB" dirty="0"/>
          </a:p>
        </p:txBody>
      </p:sp>
      <p:sp>
        <p:nvSpPr>
          <p:cNvPr id="5" name="TextBox 4"/>
          <p:cNvSpPr txBox="1"/>
          <p:nvPr/>
        </p:nvSpPr>
        <p:spPr>
          <a:xfrm>
            <a:off x="252000" y="2286158"/>
            <a:ext cx="8640480" cy="707886"/>
          </a:xfrm>
          <a:prstGeom prst="rect">
            <a:avLst/>
          </a:prstGeom>
          <a:noFill/>
          <a:ln>
            <a:noFill/>
          </a:ln>
        </p:spPr>
        <p:txBody>
          <a:bodyPr wrap="square" rtlCol="0">
            <a:spAutoFit/>
          </a:bodyPr>
          <a:lstStyle/>
          <a:p>
            <a:pPr marL="285750" indent="-285750">
              <a:buFontTx/>
              <a:buBlip>
                <a:blip r:embed="rId4"/>
              </a:buBlip>
            </a:pPr>
            <a:r>
              <a:rPr lang="en-GB" sz="2000" dirty="0" smtClean="0">
                <a:solidFill>
                  <a:prstClr val="black">
                    <a:lumMod val="65000"/>
                    <a:lumOff val="35000"/>
                  </a:prstClr>
                </a:solidFill>
                <a:cs typeface="Arial" pitchFamily="34" charset="0"/>
              </a:rPr>
              <a:t>Please find the </a:t>
            </a:r>
            <a:r>
              <a:rPr lang="en-GB" sz="2000" dirty="0" err="1" smtClean="0">
                <a:solidFill>
                  <a:prstClr val="black">
                    <a:lumMod val="65000"/>
                    <a:lumOff val="35000"/>
                  </a:prstClr>
                </a:solidFill>
                <a:cs typeface="Arial" pitchFamily="34" charset="0"/>
              </a:rPr>
              <a:t>i</a:t>
            </a:r>
            <a:r>
              <a:rPr lang="en-GB" sz="2000" dirty="0" smtClean="0">
                <a:solidFill>
                  <a:prstClr val="black">
                    <a:lumMod val="65000"/>
                    <a:lumOff val="35000"/>
                  </a:prstClr>
                </a:solidFill>
                <a:cs typeface="Arial" pitchFamily="34" charset="0"/>
              </a:rPr>
              <a:t> plus and review plus user guides by clicking on the icons below.</a:t>
            </a:r>
            <a:endParaRPr lang="en-GB" dirty="0">
              <a:solidFill>
                <a:prstClr val="black">
                  <a:lumMod val="65000"/>
                  <a:lumOff val="35000"/>
                </a:prst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995784940"/>
              </p:ext>
            </p:extLst>
          </p:nvPr>
        </p:nvGraphicFramePr>
        <p:xfrm>
          <a:off x="1655916" y="3211436"/>
          <a:ext cx="1792199" cy="1512168"/>
        </p:xfrm>
        <a:graphic>
          <a:graphicData uri="http://schemas.openxmlformats.org/presentationml/2006/ole">
            <mc:AlternateContent xmlns:mc="http://schemas.openxmlformats.org/markup-compatibility/2006">
              <mc:Choice xmlns:v="urn:schemas-microsoft-com:vml" Requires="v">
                <p:oleObj spid="_x0000_s2172" name="Acrobat Document" showAsIcon="1" r:id="rId6" imgW="914400" imgH="771480" progId="AcroExch.Document.DC">
                  <p:embed/>
                </p:oleObj>
              </mc:Choice>
              <mc:Fallback>
                <p:oleObj name="Acrobat Document" showAsIcon="1" r:id="rId6" imgW="914400" imgH="771480" progId="AcroExch.Document.DC">
                  <p:embed/>
                  <p:pic>
                    <p:nvPicPr>
                      <p:cNvPr id="0"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5916" y="3211436"/>
                        <a:ext cx="1792199"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5950097"/>
              </p:ext>
            </p:extLst>
          </p:nvPr>
        </p:nvGraphicFramePr>
        <p:xfrm>
          <a:off x="4860031" y="3140968"/>
          <a:ext cx="1706857" cy="1440160"/>
        </p:xfrm>
        <a:graphic>
          <a:graphicData uri="http://schemas.openxmlformats.org/presentationml/2006/ole">
            <mc:AlternateContent xmlns:mc="http://schemas.openxmlformats.org/markup-compatibility/2006">
              <mc:Choice xmlns:v="urn:schemas-microsoft-com:vml" Requires="v">
                <p:oleObj spid="_x0000_s2173" name="Acrobat Document" showAsIcon="1" r:id="rId8" imgW="914400" imgH="771480" progId="AcroExch.Document.DC">
                  <p:embed/>
                </p:oleObj>
              </mc:Choice>
              <mc:Fallback>
                <p:oleObj name="Acrobat Document" showAsIcon="1" r:id="rId8" imgW="914400" imgH="771480" progId="AcroExch.Document.DC">
                  <p:embed/>
                  <p:pic>
                    <p:nvPicPr>
                      <p:cNvPr id="0" name="Picture 1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1" y="3140968"/>
                        <a:ext cx="1706857"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626280" y="5426458"/>
            <a:ext cx="5832648" cy="646331"/>
          </a:xfrm>
          <a:prstGeom prst="rect">
            <a:avLst/>
          </a:prstGeom>
        </p:spPr>
        <p:txBody>
          <a:bodyPr wrap="square">
            <a:spAutoFit/>
          </a:bodyPr>
          <a:lstStyle/>
          <a:p>
            <a:r>
              <a:rPr lang="en-GB" dirty="0">
                <a:hlinkClick r:id="rId10"/>
              </a:rPr>
              <a:t>https://</a:t>
            </a:r>
            <a:r>
              <a:rPr lang="en-GB" dirty="0" smtClean="0">
                <a:hlinkClick r:id="rId10"/>
              </a:rPr>
              <a:t>www.youtube.com/user/translateplusltd/videos</a:t>
            </a:r>
            <a:endParaRPr lang="en-GB" dirty="0" smtClean="0"/>
          </a:p>
          <a:p>
            <a:endParaRPr lang="en-GB" dirty="0"/>
          </a:p>
        </p:txBody>
      </p:sp>
      <p:pic>
        <p:nvPicPr>
          <p:cNvPr id="9" name="Picture 8">
            <a:hlinkClick r:id="rId11" action="ppaction://hlinksldjump" tooltip="References"/>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116632"/>
            <a:ext cx="724387" cy="724387"/>
          </a:xfrm>
          <a:prstGeom prst="rect">
            <a:avLst/>
          </a:prstGeom>
        </p:spPr>
      </p:pic>
      <p:sp>
        <p:nvSpPr>
          <p:cNvPr id="11" name="TextBox 10"/>
          <p:cNvSpPr txBox="1"/>
          <p:nvPr/>
        </p:nvSpPr>
        <p:spPr>
          <a:xfrm>
            <a:off x="367744" y="4581128"/>
            <a:ext cx="8640480" cy="707886"/>
          </a:xfrm>
          <a:prstGeom prst="rect">
            <a:avLst/>
          </a:prstGeom>
          <a:noFill/>
          <a:ln>
            <a:noFill/>
          </a:ln>
        </p:spPr>
        <p:txBody>
          <a:bodyPr wrap="square" rtlCol="0">
            <a:spAutoFit/>
          </a:bodyPr>
          <a:lstStyle/>
          <a:p>
            <a:pPr marL="285750" indent="-285750">
              <a:buFontTx/>
              <a:buBlip>
                <a:blip r:embed="rId4"/>
              </a:buBlip>
            </a:pPr>
            <a:r>
              <a:rPr lang="en-GB" sz="2000" dirty="0">
                <a:solidFill>
                  <a:prstClr val="black">
                    <a:lumMod val="65000"/>
                    <a:lumOff val="35000"/>
                  </a:prstClr>
                </a:solidFill>
                <a:cs typeface="Arial" pitchFamily="34" charset="0"/>
              </a:rPr>
              <a:t>You can also find some useful </a:t>
            </a:r>
            <a:r>
              <a:rPr lang="en-GB" sz="2000" dirty="0" smtClean="0">
                <a:solidFill>
                  <a:prstClr val="black">
                    <a:lumMod val="65000"/>
                    <a:lumOff val="35000"/>
                  </a:prstClr>
                </a:solidFill>
                <a:cs typeface="Arial" pitchFamily="34" charset="0"/>
              </a:rPr>
              <a:t>YouTube </a:t>
            </a:r>
            <a:r>
              <a:rPr lang="en-GB" sz="2000" dirty="0">
                <a:solidFill>
                  <a:prstClr val="black">
                    <a:lumMod val="65000"/>
                    <a:lumOff val="35000"/>
                  </a:prstClr>
                </a:solidFill>
                <a:cs typeface="Arial" pitchFamily="34" charset="0"/>
              </a:rPr>
              <a:t>videos about review </a:t>
            </a:r>
            <a:r>
              <a:rPr lang="en-GB" sz="2000" dirty="0" smtClean="0">
                <a:solidFill>
                  <a:prstClr val="black">
                    <a:lumMod val="65000"/>
                    <a:lumOff val="35000"/>
                  </a:prstClr>
                </a:solidFill>
                <a:cs typeface="Arial" pitchFamily="34" charset="0"/>
              </a:rPr>
              <a:t>plus </a:t>
            </a:r>
            <a:r>
              <a:rPr lang="en-GB" sz="2000" dirty="0">
                <a:solidFill>
                  <a:prstClr val="black">
                    <a:lumMod val="65000"/>
                    <a:lumOff val="35000"/>
                  </a:prstClr>
                </a:solidFill>
                <a:cs typeface="Arial" pitchFamily="34" charset="0"/>
              </a:rPr>
              <a:t>via the link </a:t>
            </a:r>
            <a:r>
              <a:rPr lang="en-GB" sz="2000" dirty="0" smtClean="0">
                <a:solidFill>
                  <a:prstClr val="black">
                    <a:lumMod val="65000"/>
                    <a:lumOff val="35000"/>
                  </a:prstClr>
                </a:solidFill>
                <a:cs typeface="Arial" pitchFamily="34" charset="0"/>
              </a:rPr>
              <a:t>below.</a:t>
            </a:r>
            <a:endParaRPr lang="en-GB" sz="20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2850949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ranslation workflow</a:t>
            </a:r>
            <a:endParaRPr lang="en-GB" dirty="0"/>
          </a:p>
        </p:txBody>
      </p:sp>
      <p:graphicFrame>
        <p:nvGraphicFramePr>
          <p:cNvPr id="10" name="Diagram 9"/>
          <p:cNvGraphicFramePr/>
          <p:nvPr>
            <p:extLst>
              <p:ext uri="{D42A27DB-BD31-4B8C-83A1-F6EECF244321}">
                <p14:modId xmlns:p14="http://schemas.microsoft.com/office/powerpoint/2010/main" val="3899740255"/>
              </p:ext>
            </p:extLst>
          </p:nvPr>
        </p:nvGraphicFramePr>
        <p:xfrm>
          <a:off x="985590" y="1719866"/>
          <a:ext cx="7788790" cy="4157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2000" y="130010"/>
            <a:ext cx="733590" cy="733590"/>
          </a:xfrm>
          <a:prstGeom prst="rect">
            <a:avLst/>
          </a:prstGeom>
        </p:spPr>
      </p:pic>
      <p:grpSp>
        <p:nvGrpSpPr>
          <p:cNvPr id="17" name="Group 16"/>
          <p:cNvGrpSpPr/>
          <p:nvPr/>
        </p:nvGrpSpPr>
        <p:grpSpPr>
          <a:xfrm>
            <a:off x="4716016" y="3789040"/>
            <a:ext cx="291891" cy="91440"/>
            <a:chOff x="1428942" y="1672825"/>
            <a:chExt cx="291891" cy="91440"/>
          </a:xfrm>
        </p:grpSpPr>
        <p:sp>
          <p:nvSpPr>
            <p:cNvPr id="18" name="Straight Connector 3"/>
            <p:cNvSpPr/>
            <p:nvPr/>
          </p:nvSpPr>
          <p:spPr>
            <a:xfrm>
              <a:off x="1428942" y="1672825"/>
              <a:ext cx="291891" cy="91440"/>
            </a:xfrm>
            <a:custGeom>
              <a:avLst/>
              <a:gdLst/>
              <a:ahLst/>
              <a:cxnLst/>
              <a:rect l="0" t="0" r="0" b="0"/>
              <a:pathLst>
                <a:path>
                  <a:moveTo>
                    <a:pt x="0" y="45720"/>
                  </a:moveTo>
                  <a:lnTo>
                    <a:pt x="291891" y="45720"/>
                  </a:lnTo>
                </a:path>
              </a:pathLst>
            </a:custGeom>
            <a:noFill/>
            <a:ln>
              <a:tailEnd type="arrow"/>
            </a:ln>
          </p:spPr>
          <p:style>
            <a:lnRef idx="2">
              <a:schemeClr val="accent6"/>
            </a:lnRef>
            <a:fillRef idx="0">
              <a:schemeClr val="accent6"/>
            </a:fillRef>
            <a:effectRef idx="1">
              <a:schemeClr val="accent6"/>
            </a:effectRef>
            <a:fontRef idx="minor">
              <a:schemeClr val="tx1">
                <a:hueOff val="0"/>
                <a:satOff val="0"/>
                <a:lumOff val="0"/>
                <a:alphaOff val="0"/>
              </a:schemeClr>
            </a:fontRef>
          </p:style>
        </p:sp>
        <p:sp>
          <p:nvSpPr>
            <p:cNvPr id="19" name="Straight Connector 4"/>
            <p:cNvSpPr/>
            <p:nvPr/>
          </p:nvSpPr>
          <p:spPr>
            <a:xfrm>
              <a:off x="1539530" y="1757875"/>
              <a:ext cx="16124" cy="32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GB" sz="500">
                <a:solidFill>
                  <a:prstClr val="black">
                    <a:hueOff val="0"/>
                    <a:satOff val="0"/>
                    <a:lumOff val="0"/>
                    <a:alphaOff val="0"/>
                  </a:prstClr>
                </a:solidFill>
                <a:cs typeface="Arial" pitchFamily="34" charset="0"/>
              </a:endParaRPr>
            </a:p>
          </p:txBody>
        </p:sp>
      </p:grpSp>
      <p:sp>
        <p:nvSpPr>
          <p:cNvPr id="3" name="Rectangle 2"/>
          <p:cNvSpPr/>
          <p:nvPr/>
        </p:nvSpPr>
        <p:spPr>
          <a:xfrm>
            <a:off x="110899" y="2852936"/>
            <a:ext cx="284637"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815844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6B849D43-9921-45B0-AE28-B50CDF668103}"/>
                                            </p:graphicEl>
                                          </p:spTgt>
                                        </p:tgtEl>
                                        <p:attrNameLst>
                                          <p:attrName>style.visibility</p:attrName>
                                        </p:attrNameLst>
                                      </p:cBhvr>
                                      <p:to>
                                        <p:strVal val="visible"/>
                                      </p:to>
                                    </p:set>
                                    <p:animEffect transition="in" filter="fade">
                                      <p:cBhvr>
                                        <p:cTn id="7" dur="500"/>
                                        <p:tgtEl>
                                          <p:spTgt spid="10">
                                            <p:graphicEl>
                                              <a:dgm id="{6B849D43-9921-45B0-AE28-B50CDF66810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7F3C0BB4-0B84-4C37-AA9A-3FF6BEC7A314}"/>
                                            </p:graphicEl>
                                          </p:spTgt>
                                        </p:tgtEl>
                                        <p:attrNameLst>
                                          <p:attrName>style.visibility</p:attrName>
                                        </p:attrNameLst>
                                      </p:cBhvr>
                                      <p:to>
                                        <p:strVal val="visible"/>
                                      </p:to>
                                    </p:set>
                                    <p:animEffect transition="in" filter="fade">
                                      <p:cBhvr>
                                        <p:cTn id="11" dur="500"/>
                                        <p:tgtEl>
                                          <p:spTgt spid="10">
                                            <p:graphicEl>
                                              <a:dgm id="{7F3C0BB4-0B84-4C37-AA9A-3FF6BEC7A31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graphicEl>
                                              <a:dgm id="{1D858787-3527-409A-9EE2-397C71D78BAC}"/>
                                            </p:graphicEl>
                                          </p:spTgt>
                                        </p:tgtEl>
                                        <p:attrNameLst>
                                          <p:attrName>style.visibility</p:attrName>
                                        </p:attrNameLst>
                                      </p:cBhvr>
                                      <p:to>
                                        <p:strVal val="visible"/>
                                      </p:to>
                                    </p:set>
                                    <p:animEffect transition="in" filter="fade">
                                      <p:cBhvr>
                                        <p:cTn id="15" dur="500"/>
                                        <p:tgtEl>
                                          <p:spTgt spid="10">
                                            <p:graphicEl>
                                              <a:dgm id="{1D858787-3527-409A-9EE2-397C71D78BAC}"/>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graphicEl>
                                              <a:dgm id="{87C675D6-F226-4C35-AE21-F0411FAC6B07}"/>
                                            </p:graphicEl>
                                          </p:spTgt>
                                        </p:tgtEl>
                                        <p:attrNameLst>
                                          <p:attrName>style.visibility</p:attrName>
                                        </p:attrNameLst>
                                      </p:cBhvr>
                                      <p:to>
                                        <p:strVal val="visible"/>
                                      </p:to>
                                    </p:set>
                                    <p:animEffect transition="in" filter="fade">
                                      <p:cBhvr>
                                        <p:cTn id="19" dur="500"/>
                                        <p:tgtEl>
                                          <p:spTgt spid="10">
                                            <p:graphicEl>
                                              <a:dgm id="{87C675D6-F226-4C35-AE21-F0411FAC6B0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graphicEl>
                                              <a:dgm id="{2E9F44EF-E337-4A06-9376-614A3F1DFE9B}"/>
                                            </p:graphicEl>
                                          </p:spTgt>
                                        </p:tgtEl>
                                        <p:attrNameLst>
                                          <p:attrName>style.visibility</p:attrName>
                                        </p:attrNameLst>
                                      </p:cBhvr>
                                      <p:to>
                                        <p:strVal val="visible"/>
                                      </p:to>
                                    </p:set>
                                    <p:animEffect transition="in" filter="fade">
                                      <p:cBhvr>
                                        <p:cTn id="23" dur="500"/>
                                        <p:tgtEl>
                                          <p:spTgt spid="10">
                                            <p:graphicEl>
                                              <a:dgm id="{2E9F44EF-E337-4A06-9376-614A3F1DFE9B}"/>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graphicEl>
                                              <a:dgm id="{164C9811-7C5F-4824-A443-48C17D85EF22}"/>
                                            </p:graphicEl>
                                          </p:spTgt>
                                        </p:tgtEl>
                                        <p:attrNameLst>
                                          <p:attrName>style.visibility</p:attrName>
                                        </p:attrNameLst>
                                      </p:cBhvr>
                                      <p:to>
                                        <p:strVal val="visible"/>
                                      </p:to>
                                    </p:set>
                                    <p:animEffect transition="in" filter="fade">
                                      <p:cBhvr>
                                        <p:cTn id="27" dur="500"/>
                                        <p:tgtEl>
                                          <p:spTgt spid="10">
                                            <p:graphicEl>
                                              <a:dgm id="{164C9811-7C5F-4824-A443-48C17D85EF22}"/>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graphicEl>
                                              <a:dgm id="{A8BE5BC3-B681-4B94-AB0E-65EB436AF015}"/>
                                            </p:graphicEl>
                                          </p:spTgt>
                                        </p:tgtEl>
                                        <p:attrNameLst>
                                          <p:attrName>style.visibility</p:attrName>
                                        </p:attrNameLst>
                                      </p:cBhvr>
                                      <p:to>
                                        <p:strVal val="visible"/>
                                      </p:to>
                                    </p:set>
                                    <p:animEffect transition="in" filter="fade">
                                      <p:cBhvr>
                                        <p:cTn id="31" dur="500"/>
                                        <p:tgtEl>
                                          <p:spTgt spid="10">
                                            <p:graphicEl>
                                              <a:dgm id="{A8BE5BC3-B681-4B94-AB0E-65EB436AF015}"/>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graphicEl>
                                              <a:dgm id="{6B76A814-A756-4469-8B3D-79E965143FE5}"/>
                                            </p:graphicEl>
                                          </p:spTgt>
                                        </p:tgtEl>
                                        <p:attrNameLst>
                                          <p:attrName>style.visibility</p:attrName>
                                        </p:attrNameLst>
                                      </p:cBhvr>
                                      <p:to>
                                        <p:strVal val="visible"/>
                                      </p:to>
                                    </p:set>
                                    <p:animEffect transition="in" filter="fade">
                                      <p:cBhvr>
                                        <p:cTn id="35" dur="500"/>
                                        <p:tgtEl>
                                          <p:spTgt spid="10">
                                            <p:graphicEl>
                                              <a:dgm id="{6B76A814-A756-4469-8B3D-79E965143FE5}"/>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graphicEl>
                                              <a:dgm id="{D5123752-8723-4A2D-A90A-837D24BE7608}"/>
                                            </p:graphicEl>
                                          </p:spTgt>
                                        </p:tgtEl>
                                        <p:attrNameLst>
                                          <p:attrName>style.visibility</p:attrName>
                                        </p:attrNameLst>
                                      </p:cBhvr>
                                      <p:to>
                                        <p:strVal val="visible"/>
                                      </p:to>
                                    </p:set>
                                    <p:animEffect transition="in" filter="fade">
                                      <p:cBhvr>
                                        <p:cTn id="39" dur="500"/>
                                        <p:tgtEl>
                                          <p:spTgt spid="10">
                                            <p:graphicEl>
                                              <a:dgm id="{D5123752-8723-4A2D-A90A-837D24BE7608}"/>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graphicEl>
                                              <a:dgm id="{C53011D5-9F83-4CF9-A556-64438F527DE1}"/>
                                            </p:graphicEl>
                                          </p:spTgt>
                                        </p:tgtEl>
                                        <p:attrNameLst>
                                          <p:attrName>style.visibility</p:attrName>
                                        </p:attrNameLst>
                                      </p:cBhvr>
                                      <p:to>
                                        <p:strVal val="visible"/>
                                      </p:to>
                                    </p:set>
                                    <p:animEffect transition="in" filter="fade">
                                      <p:cBhvr>
                                        <p:cTn id="43" dur="500"/>
                                        <p:tgtEl>
                                          <p:spTgt spid="10">
                                            <p:graphicEl>
                                              <a:dgm id="{C53011D5-9F83-4CF9-A556-64438F527DE1}"/>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graphicEl>
                                              <a:dgm id="{A8335E9B-661C-456F-A40E-DD92CE43D9DF}"/>
                                            </p:graphicEl>
                                          </p:spTgt>
                                        </p:tgtEl>
                                        <p:attrNameLst>
                                          <p:attrName>style.visibility</p:attrName>
                                        </p:attrNameLst>
                                      </p:cBhvr>
                                      <p:to>
                                        <p:strVal val="visible"/>
                                      </p:to>
                                    </p:set>
                                    <p:animEffect transition="in" filter="fade">
                                      <p:cBhvr>
                                        <p:cTn id="47" dur="500"/>
                                        <p:tgtEl>
                                          <p:spTgt spid="10">
                                            <p:graphicEl>
                                              <a:dgm id="{A8335E9B-661C-456F-A40E-DD92CE43D9DF}"/>
                                            </p:graphicEl>
                                          </p:spTgt>
                                        </p:tgtEl>
                                      </p:cBhvr>
                                    </p:animEffec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0">
                                            <p:graphicEl>
                                              <a:dgm id="{913E7CBC-13F9-442E-8DEB-8626FB832A16}"/>
                                            </p:graphicEl>
                                          </p:spTgt>
                                        </p:tgtEl>
                                        <p:attrNameLst>
                                          <p:attrName>style.visibility</p:attrName>
                                        </p:attrNameLst>
                                      </p:cBhvr>
                                      <p:to>
                                        <p:strVal val="visible"/>
                                      </p:to>
                                    </p:set>
                                    <p:animEffect transition="in" filter="fade">
                                      <p:cBhvr>
                                        <p:cTn id="53" dur="500"/>
                                        <p:tgtEl>
                                          <p:spTgt spid="10">
                                            <p:graphicEl>
                                              <a:dgm id="{913E7CBC-13F9-442E-8DEB-8626FB832A16}"/>
                                            </p:graphic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0">
                                            <p:graphicEl>
                                              <a:dgm id="{203FD51E-414D-4295-82F8-A39F44F3F451}"/>
                                            </p:graphicEl>
                                          </p:spTgt>
                                        </p:tgtEl>
                                        <p:attrNameLst>
                                          <p:attrName>style.visibility</p:attrName>
                                        </p:attrNameLst>
                                      </p:cBhvr>
                                      <p:to>
                                        <p:strVal val="visible"/>
                                      </p:to>
                                    </p:set>
                                    <p:animEffect transition="in" filter="fade">
                                      <p:cBhvr>
                                        <p:cTn id="57" dur="500"/>
                                        <p:tgtEl>
                                          <p:spTgt spid="10">
                                            <p:graphicEl>
                                              <a:dgm id="{203FD51E-414D-4295-82F8-A39F44F3F451}"/>
                                            </p:graphicEl>
                                          </p:spTgt>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0">
                                            <p:graphicEl>
                                              <a:dgm id="{D72D2A8C-822D-48CB-921D-C6B7A6BE4B05}"/>
                                            </p:graphicEl>
                                          </p:spTgt>
                                        </p:tgtEl>
                                        <p:attrNameLst>
                                          <p:attrName>style.visibility</p:attrName>
                                        </p:attrNameLst>
                                      </p:cBhvr>
                                      <p:to>
                                        <p:strVal val="visible"/>
                                      </p:to>
                                    </p:set>
                                    <p:animEffect transition="in" filter="fade">
                                      <p:cBhvr>
                                        <p:cTn id="61" dur="500"/>
                                        <p:tgtEl>
                                          <p:spTgt spid="10">
                                            <p:graphicEl>
                                              <a:dgm id="{D72D2A8C-822D-48CB-921D-C6B7A6BE4B05}"/>
                                            </p:graphicEl>
                                          </p:spTgt>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0">
                                            <p:graphicEl>
                                              <a:dgm id="{43408706-B560-477D-A36F-9845D6016A0F}"/>
                                            </p:graphicEl>
                                          </p:spTgt>
                                        </p:tgtEl>
                                        <p:attrNameLst>
                                          <p:attrName>style.visibility</p:attrName>
                                        </p:attrNameLst>
                                      </p:cBhvr>
                                      <p:to>
                                        <p:strVal val="visible"/>
                                      </p:to>
                                    </p:set>
                                    <p:animEffect transition="in" filter="fade">
                                      <p:cBhvr>
                                        <p:cTn id="65" dur="500"/>
                                        <p:tgtEl>
                                          <p:spTgt spid="10">
                                            <p:graphicEl>
                                              <a:dgm id="{43408706-B560-477D-A36F-9845D6016A0F}"/>
                                            </p:graphicEl>
                                          </p:spTgt>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10">
                                            <p:graphicEl>
                                              <a:dgm id="{2E8730AE-AD5B-4C29-95C8-BB6AF7B50285}"/>
                                            </p:graphicEl>
                                          </p:spTgt>
                                        </p:tgtEl>
                                        <p:attrNameLst>
                                          <p:attrName>style.visibility</p:attrName>
                                        </p:attrNameLst>
                                      </p:cBhvr>
                                      <p:to>
                                        <p:strVal val="visible"/>
                                      </p:to>
                                    </p:set>
                                    <p:animEffect transition="in" filter="fade">
                                      <p:cBhvr>
                                        <p:cTn id="69" dur="500"/>
                                        <p:tgtEl>
                                          <p:spTgt spid="10">
                                            <p:graphicEl>
                                              <a:dgm id="{2E8730AE-AD5B-4C29-95C8-BB6AF7B50285}"/>
                                            </p:graphicEl>
                                          </p:spTgt>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10">
                                            <p:graphicEl>
                                              <a:dgm id="{CB71C298-111A-4C34-8176-81972475774D}"/>
                                            </p:graphicEl>
                                          </p:spTgt>
                                        </p:tgtEl>
                                        <p:attrNameLst>
                                          <p:attrName>style.visibility</p:attrName>
                                        </p:attrNameLst>
                                      </p:cBhvr>
                                      <p:to>
                                        <p:strVal val="visible"/>
                                      </p:to>
                                    </p:set>
                                    <p:animEffect transition="in" filter="fade">
                                      <p:cBhvr>
                                        <p:cTn id="73" dur="500"/>
                                        <p:tgtEl>
                                          <p:spTgt spid="10">
                                            <p:graphicEl>
                                              <a:dgm id="{CB71C298-111A-4C34-8176-81972475774D}"/>
                                            </p:graphicEl>
                                          </p:spTgt>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10">
                                            <p:graphicEl>
                                              <a:dgm id="{15DCF016-7546-481D-AF5A-C2F3E6B950CF}"/>
                                            </p:graphicEl>
                                          </p:spTgt>
                                        </p:tgtEl>
                                        <p:attrNameLst>
                                          <p:attrName>style.visibility</p:attrName>
                                        </p:attrNameLst>
                                      </p:cBhvr>
                                      <p:to>
                                        <p:strVal val="visible"/>
                                      </p:to>
                                    </p:set>
                                    <p:animEffect transition="in" filter="fade">
                                      <p:cBhvr>
                                        <p:cTn id="77" dur="500"/>
                                        <p:tgtEl>
                                          <p:spTgt spid="10">
                                            <p:graphicEl>
                                              <a:dgm id="{15DCF016-7546-481D-AF5A-C2F3E6B950CF}"/>
                                            </p:graphicEl>
                                          </p:spTgt>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10">
                                            <p:graphicEl>
                                              <a:dgm id="{AF832F5D-2183-44F1-B233-DFB6C37DC7C6}"/>
                                            </p:graphicEl>
                                          </p:spTgt>
                                        </p:tgtEl>
                                        <p:attrNameLst>
                                          <p:attrName>style.visibility</p:attrName>
                                        </p:attrNameLst>
                                      </p:cBhvr>
                                      <p:to>
                                        <p:strVal val="visible"/>
                                      </p:to>
                                    </p:set>
                                    <p:animEffect transition="in" filter="fade">
                                      <p:cBhvr>
                                        <p:cTn id="81" dur="500"/>
                                        <p:tgtEl>
                                          <p:spTgt spid="10">
                                            <p:graphicEl>
                                              <a:dgm id="{AF832F5D-2183-44F1-B233-DFB6C37DC7C6}"/>
                                            </p:graphicEl>
                                          </p:spTgt>
                                        </p:tgtEl>
                                      </p:cBhvr>
                                    </p:animEffect>
                                  </p:childTnLst>
                                </p:cTn>
                              </p:par>
                            </p:childTnLst>
                          </p:cTn>
                        </p:par>
                        <p:par>
                          <p:cTn id="82" fill="hold">
                            <p:stCondLst>
                              <p:cond delay="9500"/>
                            </p:stCondLst>
                            <p:childTnLst>
                              <p:par>
                                <p:cTn id="83" presetID="10" presetClass="entr" presetSubtype="0" fill="hold" grpId="0" nodeType="afterEffect">
                                  <p:stCondLst>
                                    <p:cond delay="0"/>
                                  </p:stCondLst>
                                  <p:childTnLst>
                                    <p:set>
                                      <p:cBhvr>
                                        <p:cTn id="84" dur="1" fill="hold">
                                          <p:stCondLst>
                                            <p:cond delay="0"/>
                                          </p:stCondLst>
                                        </p:cTn>
                                        <p:tgtEl>
                                          <p:spTgt spid="10">
                                            <p:graphicEl>
                                              <a:dgm id="{DA4A679E-4645-4BE0-9768-8D221EF2F9D8}"/>
                                            </p:graphicEl>
                                          </p:spTgt>
                                        </p:tgtEl>
                                        <p:attrNameLst>
                                          <p:attrName>style.visibility</p:attrName>
                                        </p:attrNameLst>
                                      </p:cBhvr>
                                      <p:to>
                                        <p:strVal val="visible"/>
                                      </p:to>
                                    </p:set>
                                    <p:animEffect transition="in" filter="fade">
                                      <p:cBhvr>
                                        <p:cTn id="85" dur="500"/>
                                        <p:tgtEl>
                                          <p:spTgt spid="10">
                                            <p:graphicEl>
                                              <a:dgm id="{DA4A679E-4645-4BE0-9768-8D221EF2F9D8}"/>
                                            </p:graphicEl>
                                          </p:spTgt>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0">
                                            <p:graphicEl>
                                              <a:dgm id="{74844559-BF25-4899-9B63-31B2B3021DAA}"/>
                                            </p:graphicEl>
                                          </p:spTgt>
                                        </p:tgtEl>
                                        <p:attrNameLst>
                                          <p:attrName>style.visibility</p:attrName>
                                        </p:attrNameLst>
                                      </p:cBhvr>
                                      <p:to>
                                        <p:strVal val="visible"/>
                                      </p:to>
                                    </p:set>
                                    <p:animEffect transition="in" filter="fade">
                                      <p:cBhvr>
                                        <p:cTn id="89" dur="500"/>
                                        <p:tgtEl>
                                          <p:spTgt spid="10">
                                            <p:graphicEl>
                                              <a:dgm id="{74844559-BF25-4899-9B63-31B2B3021DAA}"/>
                                            </p:graphicEl>
                                          </p:spTgt>
                                        </p:tgtEl>
                                      </p:cBhvr>
                                    </p:animEffect>
                                  </p:childTnLst>
                                </p:cTn>
                              </p:par>
                            </p:childTnLst>
                          </p:cTn>
                        </p:par>
                        <p:par>
                          <p:cTn id="90" fill="hold">
                            <p:stCondLst>
                              <p:cond delay="10500"/>
                            </p:stCondLst>
                            <p:childTnLst>
                              <p:par>
                                <p:cTn id="91" presetID="10" presetClass="entr" presetSubtype="0" fill="hold" grpId="0" nodeType="afterEffect">
                                  <p:stCondLst>
                                    <p:cond delay="0"/>
                                  </p:stCondLst>
                                  <p:childTnLst>
                                    <p:set>
                                      <p:cBhvr>
                                        <p:cTn id="92" dur="1" fill="hold">
                                          <p:stCondLst>
                                            <p:cond delay="0"/>
                                          </p:stCondLst>
                                        </p:cTn>
                                        <p:tgtEl>
                                          <p:spTgt spid="10">
                                            <p:graphicEl>
                                              <a:dgm id="{0517A4EB-7727-4780-853A-9F56A8DBC878}"/>
                                            </p:graphicEl>
                                          </p:spTgt>
                                        </p:tgtEl>
                                        <p:attrNameLst>
                                          <p:attrName>style.visibility</p:attrName>
                                        </p:attrNameLst>
                                      </p:cBhvr>
                                      <p:to>
                                        <p:strVal val="visible"/>
                                      </p:to>
                                    </p:set>
                                    <p:animEffect transition="in" filter="fade">
                                      <p:cBhvr>
                                        <p:cTn id="93" dur="500"/>
                                        <p:tgtEl>
                                          <p:spTgt spid="10">
                                            <p:graphicEl>
                                              <a:dgm id="{0517A4EB-7727-4780-853A-9F56A8DBC878}"/>
                                            </p:graphicEl>
                                          </p:spTgt>
                                        </p:tgtEl>
                                      </p:cBhvr>
                                    </p:animEffect>
                                  </p:childTnLst>
                                </p:cTn>
                              </p:par>
                            </p:childTnLst>
                          </p:cTn>
                        </p:par>
                        <p:par>
                          <p:cTn id="94" fill="hold">
                            <p:stCondLst>
                              <p:cond delay="11000"/>
                            </p:stCondLst>
                            <p:childTnLst>
                              <p:par>
                                <p:cTn id="95" presetID="10" presetClass="entr" presetSubtype="0" fill="hold" grpId="0" nodeType="afterEffect">
                                  <p:stCondLst>
                                    <p:cond delay="0"/>
                                  </p:stCondLst>
                                  <p:childTnLst>
                                    <p:set>
                                      <p:cBhvr>
                                        <p:cTn id="96" dur="1" fill="hold">
                                          <p:stCondLst>
                                            <p:cond delay="0"/>
                                          </p:stCondLst>
                                        </p:cTn>
                                        <p:tgtEl>
                                          <p:spTgt spid="10">
                                            <p:graphicEl>
                                              <a:dgm id="{5E2EACAB-94E1-4A13-A355-6F997EDA9F8B}"/>
                                            </p:graphicEl>
                                          </p:spTgt>
                                        </p:tgtEl>
                                        <p:attrNameLst>
                                          <p:attrName>style.visibility</p:attrName>
                                        </p:attrNameLst>
                                      </p:cBhvr>
                                      <p:to>
                                        <p:strVal val="visible"/>
                                      </p:to>
                                    </p:set>
                                    <p:animEffect transition="in" filter="fade">
                                      <p:cBhvr>
                                        <p:cTn id="97" dur="500"/>
                                        <p:tgtEl>
                                          <p:spTgt spid="10">
                                            <p:graphicEl>
                                              <a:dgm id="{5E2EACAB-94E1-4A13-A355-6F997EDA9F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78" y="863600"/>
            <a:ext cx="8229600" cy="782960"/>
          </a:xfrm>
        </p:spPr>
        <p:txBody>
          <a:bodyPr/>
          <a:lstStyle/>
          <a:p>
            <a:r>
              <a:rPr lang="en-GB" dirty="0"/>
              <a:t>I</a:t>
            </a:r>
            <a:r>
              <a:rPr lang="en-GB" dirty="0" smtClean="0"/>
              <a:t>nterpreting workflow</a:t>
            </a:r>
            <a:endParaRPr lang="en-GB" dirty="0"/>
          </a:p>
        </p:txBody>
      </p:sp>
      <p:graphicFrame>
        <p:nvGraphicFramePr>
          <p:cNvPr id="3" name="Diagram 2"/>
          <p:cNvGraphicFramePr/>
          <p:nvPr>
            <p:extLst>
              <p:ext uri="{D42A27DB-BD31-4B8C-83A1-F6EECF244321}">
                <p14:modId xmlns:p14="http://schemas.microsoft.com/office/powerpoint/2010/main" val="2748616142"/>
              </p:ext>
            </p:extLst>
          </p:nvPr>
        </p:nvGraphicFramePr>
        <p:xfrm>
          <a:off x="755576" y="1952836"/>
          <a:ext cx="7622760" cy="373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409260" y="3806872"/>
            <a:ext cx="396044" cy="144016"/>
            <a:chOff x="3730256" y="517903"/>
            <a:chExt cx="354159" cy="91440"/>
          </a:xfrm>
        </p:grpSpPr>
        <p:sp>
          <p:nvSpPr>
            <p:cNvPr id="5" name="Straight Connector 3"/>
            <p:cNvSpPr/>
            <p:nvPr/>
          </p:nvSpPr>
          <p:spPr>
            <a:xfrm>
              <a:off x="3730256" y="517903"/>
              <a:ext cx="354159" cy="91440"/>
            </a:xfrm>
            <a:custGeom>
              <a:avLst/>
              <a:gdLst/>
              <a:ahLst/>
              <a:cxnLst/>
              <a:rect l="0" t="0" r="0" b="0"/>
              <a:pathLst>
                <a:path>
                  <a:moveTo>
                    <a:pt x="0" y="45720"/>
                  </a:moveTo>
                  <a:lnTo>
                    <a:pt x="354159" y="45720"/>
                  </a:lnTo>
                </a:path>
              </a:pathLst>
            </a:custGeom>
            <a:noFill/>
            <a:ln>
              <a:tailEnd type="arrow"/>
            </a:ln>
          </p:spPr>
          <p:style>
            <a:lnRef idx="2">
              <a:schemeClr val="accent6"/>
            </a:lnRef>
            <a:fillRef idx="0">
              <a:schemeClr val="accent6"/>
            </a:fillRef>
            <a:effectRef idx="1">
              <a:schemeClr val="accent6"/>
            </a:effectRef>
            <a:fontRef idx="minor">
              <a:schemeClr val="tx1">
                <a:hueOff val="0"/>
                <a:satOff val="0"/>
                <a:lumOff val="0"/>
                <a:alphaOff val="0"/>
              </a:schemeClr>
            </a:fontRef>
          </p:style>
        </p:sp>
        <p:sp>
          <p:nvSpPr>
            <p:cNvPr id="6" name="Straight Connector 4"/>
            <p:cNvSpPr/>
            <p:nvPr/>
          </p:nvSpPr>
          <p:spPr>
            <a:xfrm>
              <a:off x="3897717" y="561700"/>
              <a:ext cx="19237" cy="38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GB" sz="500">
                <a:solidFill>
                  <a:prstClr val="black">
                    <a:hueOff val="0"/>
                    <a:satOff val="0"/>
                    <a:lumOff val="0"/>
                    <a:alphaOff val="0"/>
                  </a:prstClr>
                </a:solidFill>
                <a:cs typeface="Arial" pitchFamily="34" charset="0"/>
              </a:endParaRPr>
            </a:p>
          </p:txBody>
        </p:sp>
      </p:gr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9" name="Picture 8">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283" y="130010"/>
            <a:ext cx="733590" cy="733590"/>
          </a:xfrm>
          <a:prstGeom prst="rect">
            <a:avLst/>
          </a:prstGeom>
        </p:spPr>
      </p:pic>
    </p:spTree>
    <p:extLst>
      <p:ext uri="{BB962C8B-B14F-4D97-AF65-F5344CB8AC3E}">
        <p14:creationId xmlns:p14="http://schemas.microsoft.com/office/powerpoint/2010/main" val="54652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B849D43-9921-45B0-AE28-B50CDF668103}"/>
                                            </p:graphicEl>
                                          </p:spTgt>
                                        </p:tgtEl>
                                        <p:attrNameLst>
                                          <p:attrName>style.visibility</p:attrName>
                                        </p:attrNameLst>
                                      </p:cBhvr>
                                      <p:to>
                                        <p:strVal val="visible"/>
                                      </p:to>
                                    </p:set>
                                    <p:animEffect transition="in" filter="fade">
                                      <p:cBhvr>
                                        <p:cTn id="7" dur="500"/>
                                        <p:tgtEl>
                                          <p:spTgt spid="3">
                                            <p:graphicEl>
                                              <a:dgm id="{6B849D43-9921-45B0-AE28-B50CDF66810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dgm id="{7F3C0BB4-0B84-4C37-AA9A-3FF6BEC7A314}"/>
                                            </p:graphicEl>
                                          </p:spTgt>
                                        </p:tgtEl>
                                        <p:attrNameLst>
                                          <p:attrName>style.visibility</p:attrName>
                                        </p:attrNameLst>
                                      </p:cBhvr>
                                      <p:to>
                                        <p:strVal val="visible"/>
                                      </p:to>
                                    </p:set>
                                    <p:animEffect transition="in" filter="fade">
                                      <p:cBhvr>
                                        <p:cTn id="11" dur="500"/>
                                        <p:tgtEl>
                                          <p:spTgt spid="3">
                                            <p:graphicEl>
                                              <a:dgm id="{7F3C0BB4-0B84-4C37-AA9A-3FF6BEC7A31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1D858787-3527-409A-9EE2-397C71D78BAC}"/>
                                            </p:graphicEl>
                                          </p:spTgt>
                                        </p:tgtEl>
                                        <p:attrNameLst>
                                          <p:attrName>style.visibility</p:attrName>
                                        </p:attrNameLst>
                                      </p:cBhvr>
                                      <p:to>
                                        <p:strVal val="visible"/>
                                      </p:to>
                                    </p:set>
                                    <p:animEffect transition="in" filter="fade">
                                      <p:cBhvr>
                                        <p:cTn id="15" dur="500"/>
                                        <p:tgtEl>
                                          <p:spTgt spid="3">
                                            <p:graphicEl>
                                              <a:dgm id="{1D858787-3527-409A-9EE2-397C71D78BAC}"/>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87C675D6-F226-4C35-AE21-F0411FAC6B07}"/>
                                            </p:graphicEl>
                                          </p:spTgt>
                                        </p:tgtEl>
                                        <p:attrNameLst>
                                          <p:attrName>style.visibility</p:attrName>
                                        </p:attrNameLst>
                                      </p:cBhvr>
                                      <p:to>
                                        <p:strVal val="visible"/>
                                      </p:to>
                                    </p:set>
                                    <p:animEffect transition="in" filter="fade">
                                      <p:cBhvr>
                                        <p:cTn id="19" dur="500"/>
                                        <p:tgtEl>
                                          <p:spTgt spid="3">
                                            <p:graphicEl>
                                              <a:dgm id="{87C675D6-F226-4C35-AE21-F0411FAC6B0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2E9F44EF-E337-4A06-9376-614A3F1DFE9B}"/>
                                            </p:graphicEl>
                                          </p:spTgt>
                                        </p:tgtEl>
                                        <p:attrNameLst>
                                          <p:attrName>style.visibility</p:attrName>
                                        </p:attrNameLst>
                                      </p:cBhvr>
                                      <p:to>
                                        <p:strVal val="visible"/>
                                      </p:to>
                                    </p:set>
                                    <p:animEffect transition="in" filter="fade">
                                      <p:cBhvr>
                                        <p:cTn id="23" dur="500"/>
                                        <p:tgtEl>
                                          <p:spTgt spid="3">
                                            <p:graphicEl>
                                              <a:dgm id="{2E9F44EF-E337-4A06-9376-614A3F1DFE9B}"/>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164C9811-7C5F-4824-A443-48C17D85EF22}"/>
                                            </p:graphicEl>
                                          </p:spTgt>
                                        </p:tgtEl>
                                        <p:attrNameLst>
                                          <p:attrName>style.visibility</p:attrName>
                                        </p:attrNameLst>
                                      </p:cBhvr>
                                      <p:to>
                                        <p:strVal val="visible"/>
                                      </p:to>
                                    </p:set>
                                    <p:animEffect transition="in" filter="fade">
                                      <p:cBhvr>
                                        <p:cTn id="27" dur="500"/>
                                        <p:tgtEl>
                                          <p:spTgt spid="3">
                                            <p:graphicEl>
                                              <a:dgm id="{164C9811-7C5F-4824-A443-48C17D85EF22}"/>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A8BE5BC3-B681-4B94-AB0E-65EB436AF015}"/>
                                            </p:graphicEl>
                                          </p:spTgt>
                                        </p:tgtEl>
                                        <p:attrNameLst>
                                          <p:attrName>style.visibility</p:attrName>
                                        </p:attrNameLst>
                                      </p:cBhvr>
                                      <p:to>
                                        <p:strVal val="visible"/>
                                      </p:to>
                                    </p:set>
                                    <p:animEffect transition="in" filter="fade">
                                      <p:cBhvr>
                                        <p:cTn id="31" dur="500"/>
                                        <p:tgtEl>
                                          <p:spTgt spid="3">
                                            <p:graphicEl>
                                              <a:dgm id="{A8BE5BC3-B681-4B94-AB0E-65EB436AF015}"/>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graphicEl>
                                              <a:dgm id="{6B76A814-A756-4469-8B3D-79E965143FE5}"/>
                                            </p:graphicEl>
                                          </p:spTgt>
                                        </p:tgtEl>
                                        <p:attrNameLst>
                                          <p:attrName>style.visibility</p:attrName>
                                        </p:attrNameLst>
                                      </p:cBhvr>
                                      <p:to>
                                        <p:strVal val="visible"/>
                                      </p:to>
                                    </p:set>
                                    <p:animEffect transition="in" filter="fade">
                                      <p:cBhvr>
                                        <p:cTn id="35" dur="500"/>
                                        <p:tgtEl>
                                          <p:spTgt spid="3">
                                            <p:graphicEl>
                                              <a:dgm id="{6B76A814-A756-4469-8B3D-79E965143FE5}"/>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graphicEl>
                                              <a:dgm id="{D5123752-8723-4A2D-A90A-837D24BE7608}"/>
                                            </p:graphicEl>
                                          </p:spTgt>
                                        </p:tgtEl>
                                        <p:attrNameLst>
                                          <p:attrName>style.visibility</p:attrName>
                                        </p:attrNameLst>
                                      </p:cBhvr>
                                      <p:to>
                                        <p:strVal val="visible"/>
                                      </p:to>
                                    </p:set>
                                    <p:animEffect transition="in" filter="fade">
                                      <p:cBhvr>
                                        <p:cTn id="39" dur="500"/>
                                        <p:tgtEl>
                                          <p:spTgt spid="3">
                                            <p:graphicEl>
                                              <a:dgm id="{D5123752-8723-4A2D-A90A-837D24BE7608}"/>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graphicEl>
                                              <a:dgm id="{C53011D5-9F83-4CF9-A556-64438F527DE1}"/>
                                            </p:graphicEl>
                                          </p:spTgt>
                                        </p:tgtEl>
                                        <p:attrNameLst>
                                          <p:attrName>style.visibility</p:attrName>
                                        </p:attrNameLst>
                                      </p:cBhvr>
                                      <p:to>
                                        <p:strVal val="visible"/>
                                      </p:to>
                                    </p:set>
                                    <p:animEffect transition="in" filter="fade">
                                      <p:cBhvr>
                                        <p:cTn id="43" dur="500"/>
                                        <p:tgtEl>
                                          <p:spTgt spid="3">
                                            <p:graphicEl>
                                              <a:dgm id="{C53011D5-9F83-4CF9-A556-64438F527DE1}"/>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graphicEl>
                                              <a:dgm id="{A8335E9B-661C-456F-A40E-DD92CE43D9DF}"/>
                                            </p:graphicEl>
                                          </p:spTgt>
                                        </p:tgtEl>
                                        <p:attrNameLst>
                                          <p:attrName>style.visibility</p:attrName>
                                        </p:attrNameLst>
                                      </p:cBhvr>
                                      <p:to>
                                        <p:strVal val="visible"/>
                                      </p:to>
                                    </p:set>
                                    <p:animEffect transition="in" filter="fade">
                                      <p:cBhvr>
                                        <p:cTn id="47" dur="500"/>
                                        <p:tgtEl>
                                          <p:spTgt spid="3">
                                            <p:graphicEl>
                                              <a:dgm id="{A8335E9B-661C-456F-A40E-DD92CE43D9DF}"/>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graphicEl>
                                              <a:dgm id="{913E7CBC-13F9-442E-8DEB-8626FB832A16}"/>
                                            </p:graphicEl>
                                          </p:spTgt>
                                        </p:tgtEl>
                                        <p:attrNameLst>
                                          <p:attrName>style.visibility</p:attrName>
                                        </p:attrNameLst>
                                      </p:cBhvr>
                                      <p:to>
                                        <p:strVal val="visible"/>
                                      </p:to>
                                    </p:set>
                                    <p:animEffect transition="in" filter="fade">
                                      <p:cBhvr>
                                        <p:cTn id="51" dur="500"/>
                                        <p:tgtEl>
                                          <p:spTgt spid="3">
                                            <p:graphicEl>
                                              <a:dgm id="{913E7CBC-13F9-442E-8DEB-8626FB832A16}"/>
                                            </p:graphic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
                                            <p:graphicEl>
                                              <a:dgm id="{203FD51E-414D-4295-82F8-A39F44F3F451}"/>
                                            </p:graphicEl>
                                          </p:spTgt>
                                        </p:tgtEl>
                                        <p:attrNameLst>
                                          <p:attrName>style.visibility</p:attrName>
                                        </p:attrNameLst>
                                      </p:cBhvr>
                                      <p:to>
                                        <p:strVal val="visible"/>
                                      </p:to>
                                    </p:set>
                                    <p:animEffect transition="in" filter="fade">
                                      <p:cBhvr>
                                        <p:cTn id="59" dur="500"/>
                                        <p:tgtEl>
                                          <p:spTgt spid="3">
                                            <p:graphicEl>
                                              <a:dgm id="{203FD51E-414D-4295-82F8-A39F44F3F451}"/>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
                                            <p:graphicEl>
                                              <a:dgm id="{D72D2A8C-822D-48CB-921D-C6B7A6BE4B05}"/>
                                            </p:graphicEl>
                                          </p:spTgt>
                                        </p:tgtEl>
                                        <p:attrNameLst>
                                          <p:attrName>style.visibility</p:attrName>
                                        </p:attrNameLst>
                                      </p:cBhvr>
                                      <p:to>
                                        <p:strVal val="visible"/>
                                      </p:to>
                                    </p:set>
                                    <p:animEffect transition="in" filter="fade">
                                      <p:cBhvr>
                                        <p:cTn id="63" dur="500"/>
                                        <p:tgtEl>
                                          <p:spTgt spid="3">
                                            <p:graphicEl>
                                              <a:dgm id="{D72D2A8C-822D-48CB-921D-C6B7A6BE4B05}"/>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
                                            <p:graphicEl>
                                              <a:dgm id="{43408706-B560-477D-A36F-9845D6016A0F}"/>
                                            </p:graphicEl>
                                          </p:spTgt>
                                        </p:tgtEl>
                                        <p:attrNameLst>
                                          <p:attrName>style.visibility</p:attrName>
                                        </p:attrNameLst>
                                      </p:cBhvr>
                                      <p:to>
                                        <p:strVal val="visible"/>
                                      </p:to>
                                    </p:set>
                                    <p:animEffect transition="in" filter="fade">
                                      <p:cBhvr>
                                        <p:cTn id="67" dur="500"/>
                                        <p:tgtEl>
                                          <p:spTgt spid="3">
                                            <p:graphicEl>
                                              <a:dgm id="{43408706-B560-477D-A36F-9845D6016A0F}"/>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
                                            <p:graphicEl>
                                              <a:dgm id="{2E8730AE-AD5B-4C29-95C8-BB6AF7B50285}"/>
                                            </p:graphicEl>
                                          </p:spTgt>
                                        </p:tgtEl>
                                        <p:attrNameLst>
                                          <p:attrName>style.visibility</p:attrName>
                                        </p:attrNameLst>
                                      </p:cBhvr>
                                      <p:to>
                                        <p:strVal val="visible"/>
                                      </p:to>
                                    </p:set>
                                    <p:animEffect transition="in" filter="fade">
                                      <p:cBhvr>
                                        <p:cTn id="71" dur="500"/>
                                        <p:tgtEl>
                                          <p:spTgt spid="3">
                                            <p:graphicEl>
                                              <a:dgm id="{2E8730AE-AD5B-4C29-95C8-BB6AF7B50285}"/>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
                                            <p:graphicEl>
                                              <a:dgm id="{CB71C298-111A-4C34-8176-81972475774D}"/>
                                            </p:graphicEl>
                                          </p:spTgt>
                                        </p:tgtEl>
                                        <p:attrNameLst>
                                          <p:attrName>style.visibility</p:attrName>
                                        </p:attrNameLst>
                                      </p:cBhvr>
                                      <p:to>
                                        <p:strVal val="visible"/>
                                      </p:to>
                                    </p:set>
                                    <p:animEffect transition="in" filter="fade">
                                      <p:cBhvr>
                                        <p:cTn id="75" dur="500"/>
                                        <p:tgtEl>
                                          <p:spTgt spid="3">
                                            <p:graphicEl>
                                              <a:dgm id="{CB71C298-111A-4C34-8176-81972475774D}"/>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
                                            <p:graphicEl>
                                              <a:dgm id="{15DCF016-7546-481D-AF5A-C2F3E6B950CF}"/>
                                            </p:graphicEl>
                                          </p:spTgt>
                                        </p:tgtEl>
                                        <p:attrNameLst>
                                          <p:attrName>style.visibility</p:attrName>
                                        </p:attrNameLst>
                                      </p:cBhvr>
                                      <p:to>
                                        <p:strVal val="visible"/>
                                      </p:to>
                                    </p:set>
                                    <p:animEffect transition="in" filter="fade">
                                      <p:cBhvr>
                                        <p:cTn id="79" dur="500"/>
                                        <p:tgtEl>
                                          <p:spTgt spid="3">
                                            <p:graphicEl>
                                              <a:dgm id="{15DCF016-7546-481D-AF5A-C2F3E6B950CF}"/>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
                                            <p:graphicEl>
                                              <a:dgm id="{AF832F5D-2183-44F1-B233-DFB6C37DC7C6}"/>
                                            </p:graphicEl>
                                          </p:spTgt>
                                        </p:tgtEl>
                                        <p:attrNameLst>
                                          <p:attrName>style.visibility</p:attrName>
                                        </p:attrNameLst>
                                      </p:cBhvr>
                                      <p:to>
                                        <p:strVal val="visible"/>
                                      </p:to>
                                    </p:set>
                                    <p:animEffect transition="in" filter="fade">
                                      <p:cBhvr>
                                        <p:cTn id="83" dur="500"/>
                                        <p:tgtEl>
                                          <p:spTgt spid="3">
                                            <p:graphicEl>
                                              <a:dgm id="{AF832F5D-2183-44F1-B233-DFB6C37DC7C6}"/>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
                                            <p:graphicEl>
                                              <a:dgm id="{DA4A679E-4645-4BE0-9768-8D221EF2F9D8}"/>
                                            </p:graphicEl>
                                          </p:spTgt>
                                        </p:tgtEl>
                                        <p:attrNameLst>
                                          <p:attrName>style.visibility</p:attrName>
                                        </p:attrNameLst>
                                      </p:cBhvr>
                                      <p:to>
                                        <p:strVal val="visible"/>
                                      </p:to>
                                    </p:set>
                                    <p:animEffect transition="in" filter="fade">
                                      <p:cBhvr>
                                        <p:cTn id="87" dur="500"/>
                                        <p:tgtEl>
                                          <p:spTgt spid="3">
                                            <p:graphicEl>
                                              <a:dgm id="{DA4A679E-4645-4BE0-9768-8D221EF2F9D8}"/>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
                                            <p:graphicEl>
                                              <a:dgm id="{74844559-BF25-4899-9B63-31B2B3021DAA}"/>
                                            </p:graphicEl>
                                          </p:spTgt>
                                        </p:tgtEl>
                                        <p:attrNameLst>
                                          <p:attrName>style.visibility</p:attrName>
                                        </p:attrNameLst>
                                      </p:cBhvr>
                                      <p:to>
                                        <p:strVal val="visible"/>
                                      </p:to>
                                    </p:set>
                                    <p:animEffect transition="in" filter="fade">
                                      <p:cBhvr>
                                        <p:cTn id="91" dur="500"/>
                                        <p:tgtEl>
                                          <p:spTgt spid="3">
                                            <p:graphicEl>
                                              <a:dgm id="{74844559-BF25-4899-9B63-31B2B3021DAA}"/>
                                            </p:graphic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
                                            <p:graphicEl>
                                              <a:dgm id="{0517A4EB-7727-4780-853A-9F56A8DBC878}"/>
                                            </p:graphicEl>
                                          </p:spTgt>
                                        </p:tgtEl>
                                        <p:attrNameLst>
                                          <p:attrName>style.visibility</p:attrName>
                                        </p:attrNameLst>
                                      </p:cBhvr>
                                      <p:to>
                                        <p:strVal val="visible"/>
                                      </p:to>
                                    </p:set>
                                    <p:animEffect transition="in" filter="fade">
                                      <p:cBhvr>
                                        <p:cTn id="95" dur="500"/>
                                        <p:tgtEl>
                                          <p:spTgt spid="3">
                                            <p:graphicEl>
                                              <a:dgm id="{0517A4EB-7727-4780-853A-9F56A8DBC878}"/>
                                            </p:graphicEl>
                                          </p:spTgt>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3">
                                            <p:graphicEl>
                                              <a:dgm id="{5E2EACAB-94E1-4A13-A355-6F997EDA9F8B}"/>
                                            </p:graphicEl>
                                          </p:spTgt>
                                        </p:tgtEl>
                                        <p:attrNameLst>
                                          <p:attrName>style.visibility</p:attrName>
                                        </p:attrNameLst>
                                      </p:cBhvr>
                                      <p:to>
                                        <p:strVal val="visible"/>
                                      </p:to>
                                    </p:set>
                                    <p:animEffect transition="in" filter="fade">
                                      <p:cBhvr>
                                        <p:cTn id="99" dur="500"/>
                                        <p:tgtEl>
                                          <p:spTgt spid="3">
                                            <p:graphicEl>
                                              <a:dgm id="{5E2EACAB-94E1-4A13-A355-6F997EDA9F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smtClean="0"/>
              <a:t>Translation and interpreting prices</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50702297"/>
              </p:ext>
            </p:extLst>
          </p:nvPr>
        </p:nvGraphicFramePr>
        <p:xfrm>
          <a:off x="5076056" y="2996952"/>
          <a:ext cx="1988387" cy="1677701"/>
        </p:xfrm>
        <a:graphic>
          <a:graphicData uri="http://schemas.openxmlformats.org/presentationml/2006/ole">
            <mc:AlternateContent xmlns:mc="http://schemas.openxmlformats.org/markup-compatibility/2006">
              <mc:Choice xmlns:v="urn:schemas-microsoft-com:vml" Requires="v">
                <p:oleObj spid="_x0000_s1356" name="Worksheet" showAsIcon="1" r:id="rId6" imgW="914400" imgH="771480" progId="Excel.Sheet.12">
                  <p:embed/>
                </p:oleObj>
              </mc:Choice>
              <mc:Fallback>
                <p:oleObj name="Worksheet" showAsIcon="1" r:id="rId6" imgW="914400" imgH="771480" progId="Excel.Sheet.12">
                  <p:embed/>
                  <p:pic>
                    <p:nvPicPr>
                      <p:cNvPr id="0" name="Picture 3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2996952"/>
                        <a:ext cx="1988387" cy="1677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0"/>
          </p:nvPr>
        </p:nvSpPr>
        <p:spPr>
          <a:xfrm>
            <a:off x="621524" y="2132856"/>
            <a:ext cx="8229600" cy="1080119"/>
          </a:xfrm>
        </p:spPr>
        <p:txBody>
          <a:bodyPr/>
          <a:lstStyle/>
          <a:p>
            <a:r>
              <a:rPr lang="en-GB" dirty="0"/>
              <a:t>Please see the enclosed Excel files for detailed information on translation and interpreting </a:t>
            </a:r>
            <a:r>
              <a:rPr lang="en-GB" dirty="0" smtClean="0"/>
              <a:t>pricing.</a:t>
            </a:r>
            <a:endParaRPr lang="en-GB" dirty="0"/>
          </a:p>
        </p:txBody>
      </p:sp>
      <p:pic>
        <p:nvPicPr>
          <p:cNvPr id="10" name="Picture 9">
            <a:hlinkClick r:id="rId8" action="ppaction://hlinksldjump" tooltip="Terminology"/>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455" y="78080"/>
            <a:ext cx="794676" cy="794676"/>
          </a:xfrm>
          <a:prstGeom prst="rect">
            <a:avLst/>
          </a:prstGeom>
        </p:spPr>
      </p:pic>
      <p:sp>
        <p:nvSpPr>
          <p:cNvPr id="9" name="Text Placeholder 1"/>
          <p:cNvSpPr txBox="1">
            <a:spLocks/>
          </p:cNvSpPr>
          <p:nvPr/>
        </p:nvSpPr>
        <p:spPr>
          <a:xfrm>
            <a:off x="553224" y="4448914"/>
            <a:ext cx="8229600" cy="1080119"/>
          </a:xfrm>
          <a:prstGeom prst="rect">
            <a:avLst/>
          </a:prstGeom>
        </p:spPr>
        <p:txBody>
          <a:bodyPr/>
          <a:lstStyle>
            <a:lvl1pPr marL="342900" indent="-342900" algn="l" defTabSz="914400" rtl="0" eaLnBrk="1" latinLnBrk="0" hangingPunct="1">
              <a:spcBef>
                <a:spcPct val="20000"/>
              </a:spcBef>
              <a:buSzPct val="160000"/>
              <a:buFontTx/>
              <a:buBlip>
                <a:blip r:embed="rId10"/>
              </a:buBlip>
              <a:defRPr lang="en-US" sz="2000" kern="1200" baseline="0" dirty="0" smtClean="0">
                <a:solidFill>
                  <a:schemeClr val="tx1">
                    <a:lumMod val="65000"/>
                    <a:lumOff val="35000"/>
                  </a:schemeClr>
                </a:solidFill>
                <a:latin typeface="Arial" pitchFamily="34" charset="0"/>
                <a:ea typeface="+mj-ea"/>
                <a:cs typeface="Arial" pitchFamily="34" charset="0"/>
              </a:defRPr>
            </a:lvl1pPr>
            <a:lvl2pPr marL="742950" indent="-285750" algn="r" defTabSz="914400" rtl="0" eaLnBrk="1" latinLnBrk="0" hangingPunct="1">
              <a:spcBef>
                <a:spcPct val="20000"/>
              </a:spcBef>
              <a:buFont typeface="Arial" pitchFamily="34" charset="0"/>
              <a:buChar char="–"/>
              <a:defRPr lang="en-US" sz="2000" kern="1200" baseline="0" dirty="0" smtClean="0">
                <a:solidFill>
                  <a:schemeClr val="tx1">
                    <a:lumMod val="65000"/>
                    <a:lumOff val="35000"/>
                  </a:schemeClr>
                </a:solidFill>
                <a:latin typeface="Arial" pitchFamily="34" charset="0"/>
                <a:ea typeface="+mj-ea"/>
                <a:cs typeface="Arial" pitchFamily="34" charset="0"/>
              </a:defRPr>
            </a:lvl2pPr>
            <a:lvl3pPr marL="1143000" indent="-228600" algn="r" defTabSz="914400" rtl="0" eaLnBrk="1" latinLnBrk="0" hangingPunct="1">
              <a:spcBef>
                <a:spcPct val="20000"/>
              </a:spcBef>
              <a:buFont typeface="Arial" pitchFamily="34" charset="0"/>
              <a:buChar char="•"/>
              <a:defRPr lang="en-US" sz="2000" kern="1200" baseline="0" dirty="0" smtClean="0">
                <a:solidFill>
                  <a:schemeClr val="tx1">
                    <a:lumMod val="65000"/>
                    <a:lumOff val="35000"/>
                  </a:schemeClr>
                </a:solidFill>
                <a:latin typeface="Arial" pitchFamily="34" charset="0"/>
                <a:ea typeface="+mj-ea"/>
                <a:cs typeface="Arial" pitchFamily="34" charset="0"/>
              </a:defRPr>
            </a:lvl3pPr>
            <a:lvl4pPr marL="1600200" indent="-228600" algn="r" defTabSz="914400" rtl="0" eaLnBrk="1" latinLnBrk="0" hangingPunct="1">
              <a:spcBef>
                <a:spcPct val="20000"/>
              </a:spcBef>
              <a:buFont typeface="Arial" pitchFamily="34" charset="0"/>
              <a:buChar char="–"/>
              <a:defRPr lang="en-US" sz="2000" kern="1200" baseline="0" dirty="0" smtClean="0">
                <a:solidFill>
                  <a:schemeClr val="tx1">
                    <a:lumMod val="65000"/>
                    <a:lumOff val="35000"/>
                  </a:schemeClr>
                </a:solidFill>
                <a:latin typeface="Arial" pitchFamily="34" charset="0"/>
                <a:ea typeface="+mj-ea"/>
                <a:cs typeface="Arial" pitchFamily="34" charset="0"/>
              </a:defRPr>
            </a:lvl4pPr>
            <a:lvl5pPr marL="2057400" indent="-228600" algn="r" defTabSz="914400" rtl="0" eaLnBrk="1" latinLnBrk="0" hangingPunct="1">
              <a:spcBef>
                <a:spcPct val="20000"/>
              </a:spcBef>
              <a:buFont typeface="Arial" pitchFamily="34" charset="0"/>
              <a:buChar char="»"/>
              <a:defRPr lang="es-ES_tradnl" sz="2000" kern="1200" baseline="0" dirty="0">
                <a:solidFill>
                  <a:schemeClr val="tx1">
                    <a:lumMod val="65000"/>
                    <a:lumOff val="35000"/>
                  </a:schemeClr>
                </a:solidFill>
                <a:latin typeface="Arial" pitchFamily="34" charset="0"/>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Please see the enclosed Excel file for detailed information on the exchanges rates per country (</a:t>
            </a:r>
            <a:r>
              <a:rPr lang="en-GB" dirty="0" smtClean="0">
                <a:solidFill>
                  <a:srgbClr val="FFC000"/>
                </a:solidFill>
              </a:rPr>
              <a:t>steady for the period Jul- Dec 2015</a:t>
            </a:r>
            <a:r>
              <a:rPr lang="en-GB" dirty="0" smtClean="0"/>
              <a:t>). </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2171290078"/>
              </p:ext>
            </p:extLst>
          </p:nvPr>
        </p:nvGraphicFramePr>
        <p:xfrm>
          <a:off x="3563888" y="5179741"/>
          <a:ext cx="1732386" cy="1461701"/>
        </p:xfrm>
        <a:graphic>
          <a:graphicData uri="http://schemas.openxmlformats.org/presentationml/2006/ole">
            <mc:AlternateContent xmlns:mc="http://schemas.openxmlformats.org/markup-compatibility/2006">
              <mc:Choice xmlns:v="urn:schemas-microsoft-com:vml" Requires="v">
                <p:oleObj spid="_x0000_s1357" name="Worksheet" showAsIcon="1" r:id="rId12" imgW="914400" imgH="771480" progId="Excel.Sheet.12">
                  <p:embed/>
                </p:oleObj>
              </mc:Choice>
              <mc:Fallback>
                <p:oleObj name="Worksheet" showAsIcon="1" r:id="rId12" imgW="914400" imgH="771480" progId="Excel.Sheet.12">
                  <p:embed/>
                  <p:pic>
                    <p:nvPicPr>
                      <p:cNvPr id="0" name="Picture 3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888" y="5179741"/>
                        <a:ext cx="1732386" cy="1461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47859129"/>
              </p:ext>
            </p:extLst>
          </p:nvPr>
        </p:nvGraphicFramePr>
        <p:xfrm>
          <a:off x="2195736" y="2996952"/>
          <a:ext cx="2040240" cy="1721453"/>
        </p:xfrm>
        <a:graphic>
          <a:graphicData uri="http://schemas.openxmlformats.org/presentationml/2006/ole">
            <mc:AlternateContent xmlns:mc="http://schemas.openxmlformats.org/markup-compatibility/2006">
              <mc:Choice xmlns:v="urn:schemas-microsoft-com:vml" Requires="v">
                <p:oleObj spid="_x0000_s1358" name="Worksheet" showAsIcon="1" r:id="rId15" imgW="914400" imgH="771480" progId="Excel.Sheet.12">
                  <p:embed/>
                </p:oleObj>
              </mc:Choice>
              <mc:Fallback>
                <p:oleObj name="Worksheet" showAsIcon="1" r:id="rId15" imgW="914400" imgH="771480" progId="Excel.Sheet.12">
                  <p:embed/>
                  <p:pic>
                    <p:nvPicPr>
                      <p:cNvPr id="0" name=""/>
                      <p:cNvPicPr/>
                      <p:nvPr/>
                    </p:nvPicPr>
                    <p:blipFill>
                      <a:blip r:embed="rId16"/>
                      <a:stretch>
                        <a:fillRect/>
                      </a:stretch>
                    </p:blipFill>
                    <p:spPr>
                      <a:xfrm>
                        <a:off x="2195736" y="2996952"/>
                        <a:ext cx="2040240" cy="1721453"/>
                      </a:xfrm>
                      <a:prstGeom prst="rect">
                        <a:avLst/>
                      </a:prstGeom>
                    </p:spPr>
                  </p:pic>
                </p:oleObj>
              </mc:Fallback>
            </mc:AlternateContent>
          </a:graphicData>
        </a:graphic>
      </p:graphicFrame>
    </p:spTree>
    <p:extLst>
      <p:ext uri="{BB962C8B-B14F-4D97-AF65-F5344CB8AC3E}">
        <p14:creationId xmlns:p14="http://schemas.microsoft.com/office/powerpoint/2010/main" val="830946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smtClean="0"/>
              <a:t>Stay Tuned for more..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sp>
        <p:nvSpPr>
          <p:cNvPr id="2" name="Text Placeholder 1"/>
          <p:cNvSpPr>
            <a:spLocks noGrp="1"/>
          </p:cNvSpPr>
          <p:nvPr>
            <p:ph type="body" sz="quarter" idx="10"/>
          </p:nvPr>
        </p:nvSpPr>
        <p:spPr>
          <a:xfrm>
            <a:off x="621524" y="2132856"/>
            <a:ext cx="8229600" cy="1080119"/>
          </a:xfrm>
        </p:spPr>
        <p:txBody>
          <a:bodyPr/>
          <a:lstStyle/>
          <a:p>
            <a:r>
              <a:rPr lang="en-GB" dirty="0" smtClean="0"/>
              <a:t>Dedicated </a:t>
            </a:r>
            <a:r>
              <a:rPr lang="en-GB" dirty="0" smtClean="0">
                <a:solidFill>
                  <a:srgbClr val="FFC000"/>
                </a:solidFill>
              </a:rPr>
              <a:t>demo</a:t>
            </a:r>
            <a:r>
              <a:rPr lang="en-GB" dirty="0" smtClean="0"/>
              <a:t> webinars for Mondelez stakeholders</a:t>
            </a:r>
          </a:p>
          <a:p>
            <a:pPr marL="0" indent="0">
              <a:buNone/>
            </a:pPr>
            <a:endParaRPr lang="en-GB" dirty="0"/>
          </a:p>
          <a:p>
            <a:r>
              <a:rPr lang="en-GB" dirty="0" smtClean="0">
                <a:solidFill>
                  <a:srgbClr val="FFC000"/>
                </a:solidFill>
              </a:rPr>
              <a:t>Roadshows</a:t>
            </a:r>
            <a:r>
              <a:rPr lang="en-GB" dirty="0" smtClean="0"/>
              <a:t> in key countries, for direct contact with Translate Plus team</a:t>
            </a:r>
          </a:p>
          <a:p>
            <a:endParaRPr lang="en-GB" dirty="0"/>
          </a:p>
          <a:p>
            <a:r>
              <a:rPr lang="en-GB" dirty="0" smtClean="0"/>
              <a:t>Quick </a:t>
            </a:r>
            <a:r>
              <a:rPr lang="en-GB" dirty="0" smtClean="0">
                <a:solidFill>
                  <a:srgbClr val="FFC000"/>
                </a:solidFill>
              </a:rPr>
              <a:t>guides</a:t>
            </a:r>
            <a:r>
              <a:rPr lang="en-GB" dirty="0" smtClean="0"/>
              <a:t> </a:t>
            </a:r>
            <a:r>
              <a:rPr lang="en-GB" dirty="0"/>
              <a:t>and advertising material to be shared with all countries, for direct printing</a:t>
            </a:r>
          </a:p>
          <a:p>
            <a:endParaRPr lang="en-GB" dirty="0"/>
          </a:p>
        </p:txBody>
      </p:sp>
      <p:pic>
        <p:nvPicPr>
          <p:cNvPr id="10" name="Picture 9">
            <a:hlinkClick r:id="rId4" action="ppaction://hlinksldjump" tooltip="Terminology"/>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55" y="78080"/>
            <a:ext cx="794676" cy="79467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4817" y="5219061"/>
            <a:ext cx="1134666" cy="968248"/>
          </a:xfrm>
          <a:prstGeom prst="rect">
            <a:avLst/>
          </a:prstGeom>
        </p:spPr>
      </p:pic>
      <p:sp>
        <p:nvSpPr>
          <p:cNvPr id="12" name="TextBox 11"/>
          <p:cNvSpPr txBox="1"/>
          <p:nvPr/>
        </p:nvSpPr>
        <p:spPr>
          <a:xfrm rot="21270589">
            <a:off x="3889705" y="5216890"/>
            <a:ext cx="1364591" cy="307777"/>
          </a:xfrm>
          <a:prstGeom prst="rect">
            <a:avLst/>
          </a:prstGeom>
          <a:noFill/>
        </p:spPr>
        <p:txBody>
          <a:bodyPr wrap="square" rtlCol="0">
            <a:spAutoFit/>
          </a:bodyPr>
          <a:lstStyle/>
          <a:p>
            <a:r>
              <a:rPr lang="en-US" sz="1400" u="dbl" dirty="0" smtClean="0">
                <a:solidFill>
                  <a:srgbClr val="FF0000"/>
                </a:solidFill>
                <a:effectLst>
                  <a:outerShdw blurRad="38100" dist="38100" dir="2700000" algn="tl">
                    <a:srgbClr val="000000">
                      <a:alpha val="43137"/>
                    </a:srgbClr>
                  </a:outerShdw>
                </a:effectLst>
                <a:uFill>
                  <a:solidFill>
                    <a:srgbClr val="FF0000"/>
                  </a:solidFill>
                </a:uFill>
                <a:latin typeface="Levenim MT" panose="02010502060101010101" pitchFamily="2" charset="-79"/>
                <a:ea typeface="Verdana" pitchFamily="34" charset="0"/>
                <a:cs typeface="Levenim MT" panose="02010502060101010101" pitchFamily="2" charset="-79"/>
              </a:rPr>
              <a:t>SEPTEMBER</a:t>
            </a:r>
            <a:endParaRPr lang="en-US" sz="1400" u="dbl" dirty="0">
              <a:solidFill>
                <a:srgbClr val="FF0000"/>
              </a:solidFill>
              <a:effectLst>
                <a:outerShdw blurRad="38100" dist="38100" dir="2700000" algn="tl">
                  <a:srgbClr val="000000">
                    <a:alpha val="43137"/>
                  </a:srgbClr>
                </a:outerShdw>
              </a:effectLst>
              <a:uFill>
                <a:solidFill>
                  <a:srgbClr val="FF0000"/>
                </a:solidFill>
              </a:uFill>
              <a:latin typeface="Levenim MT" panose="02010502060101010101" pitchFamily="2" charset="-79"/>
              <a:ea typeface="Verdana" pitchFamily="34" charset="0"/>
              <a:cs typeface="Levenim MT" panose="02010502060101010101" pitchFamily="2" charset="-79"/>
            </a:endParaRPr>
          </a:p>
        </p:txBody>
      </p:sp>
    </p:spTree>
    <p:extLst>
      <p:ext uri="{BB962C8B-B14F-4D97-AF65-F5344CB8AC3E}">
        <p14:creationId xmlns:p14="http://schemas.microsoft.com/office/powerpoint/2010/main" val="192033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63600"/>
            <a:ext cx="8229600" cy="782960"/>
          </a:xfrm>
        </p:spPr>
        <p:txBody>
          <a:bodyPr/>
          <a:lstStyle/>
          <a:p>
            <a:r>
              <a:rPr lang="en-GB" sz="3600" dirty="0" smtClean="0"/>
              <a:t>translate plus are looking forward to start working with you!</a:t>
            </a:r>
            <a:br>
              <a:rPr lang="en-GB" sz="3600" dirty="0" smtClean="0"/>
            </a:br>
            <a:r>
              <a:rPr lang="en-GB" sz="3200" dirty="0" smtClean="0"/>
              <a:t/>
            </a:r>
            <a:br>
              <a:rPr lang="en-GB" sz="3200" dirty="0" smtClean="0"/>
            </a:br>
            <a:r>
              <a:rPr lang="en-GB" sz="2000" dirty="0"/>
              <a:t>I</a:t>
            </a:r>
            <a:r>
              <a:rPr lang="en-GB" sz="2000" dirty="0" smtClean="0"/>
              <a:t>f you have any questions please contact us:</a:t>
            </a:r>
            <a:br>
              <a:rPr lang="en-GB" sz="2000" dirty="0" smtClean="0"/>
            </a:br>
            <a:r>
              <a:rPr lang="en-GB" sz="2000" dirty="0" smtClean="0">
                <a:hlinkClick r:id="rId3"/>
              </a:rPr>
              <a:t>Mondelez@translateplus.com</a:t>
            </a:r>
            <a:r>
              <a:rPr lang="en-GB" sz="2000" dirty="0" smtClean="0"/>
              <a:t/>
            </a:r>
            <a:br>
              <a:rPr lang="en-GB" sz="2000" dirty="0" smtClean="0"/>
            </a:br>
            <a:endParaRPr lang="en-GB" sz="2000" dirty="0"/>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0" y="143600"/>
            <a:ext cx="720000" cy="720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572" y="3598519"/>
            <a:ext cx="3687311" cy="95670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3193960"/>
            <a:ext cx="3491880" cy="1265611"/>
          </a:xfrm>
          <a:prstGeom prst="rect">
            <a:avLst/>
          </a:prstGeom>
        </p:spPr>
      </p:pic>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5184" y="4478070"/>
            <a:ext cx="2438417" cy="191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8426" y="4555227"/>
            <a:ext cx="2384439" cy="184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66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00" y="143600"/>
            <a:ext cx="720000" cy="720000"/>
          </a:xfrm>
          <a:prstGeom prst="rect">
            <a:avLst/>
          </a:prstGeom>
        </p:spPr>
      </p:pic>
      <p:sp>
        <p:nvSpPr>
          <p:cNvPr id="7" name="Title 1"/>
          <p:cNvSpPr>
            <a:spLocks noGrp="1"/>
          </p:cNvSpPr>
          <p:nvPr>
            <p:ph type="title"/>
          </p:nvPr>
        </p:nvSpPr>
        <p:spPr>
          <a:xfrm>
            <a:off x="463817" y="722775"/>
            <a:ext cx="8229600" cy="782960"/>
          </a:xfrm>
        </p:spPr>
        <p:txBody>
          <a:bodyPr/>
          <a:lstStyle/>
          <a:p>
            <a:r>
              <a:rPr lang="en-GB" dirty="0" smtClean="0"/>
              <a:t>About </a:t>
            </a:r>
            <a:r>
              <a:rPr lang="en-GB" dirty="0" smtClean="0">
                <a:solidFill>
                  <a:srgbClr val="FF6600"/>
                </a:solidFill>
              </a:rPr>
              <a:t>translate plus </a:t>
            </a:r>
            <a:endParaRPr lang="en-GB" dirty="0">
              <a:solidFill>
                <a:srgbClr val="FF6600"/>
              </a:solidFill>
            </a:endParaRPr>
          </a:p>
        </p:txBody>
      </p:sp>
      <p:sp>
        <p:nvSpPr>
          <p:cNvPr id="2" name="Rectangle 1"/>
          <p:cNvSpPr/>
          <p:nvPr/>
        </p:nvSpPr>
        <p:spPr>
          <a:xfrm>
            <a:off x="258377" y="1487262"/>
            <a:ext cx="8640480" cy="1323439"/>
          </a:xfrm>
          <a:prstGeom prst="rect">
            <a:avLst/>
          </a:prstGeom>
        </p:spPr>
        <p:txBody>
          <a:bodyPr wrap="square">
            <a:spAutoFit/>
          </a:bodyPr>
          <a:lstStyle/>
          <a:p>
            <a:r>
              <a:rPr lang="en-GB" sz="2000" dirty="0">
                <a:solidFill>
                  <a:schemeClr val="tx1">
                    <a:lumMod val="65000"/>
                    <a:lumOff val="35000"/>
                  </a:schemeClr>
                </a:solidFill>
                <a:latin typeface="Arial" panose="020B0604020202020204" pitchFamily="34" charset="0"/>
                <a:cs typeface="Arial" panose="020B0604020202020204" pitchFamily="34" charset="0"/>
              </a:rPr>
              <a:t>As a </a:t>
            </a:r>
            <a:r>
              <a:rPr lang="en-GB" sz="2000" dirty="0">
                <a:solidFill>
                  <a:srgbClr val="FF6600"/>
                </a:solidFill>
                <a:latin typeface="Arial" panose="020B0604020202020204" pitchFamily="34" charset="0"/>
                <a:cs typeface="Arial" panose="020B0604020202020204" pitchFamily="34" charset="0"/>
              </a:rPr>
              <a:t>Global Top </a:t>
            </a:r>
            <a:r>
              <a:rPr lang="en-GB" sz="2000" dirty="0" smtClean="0">
                <a:solidFill>
                  <a:srgbClr val="FF6600"/>
                </a:solidFill>
                <a:latin typeface="Arial" panose="020B0604020202020204" pitchFamily="34" charset="0"/>
                <a:cs typeface="Arial" panose="020B0604020202020204" pitchFamily="34" charset="0"/>
              </a:rPr>
              <a:t>40 </a:t>
            </a:r>
            <a:r>
              <a:rPr lang="en-GB" sz="2000" dirty="0" smtClean="0">
                <a:solidFill>
                  <a:schemeClr val="tx1">
                    <a:lumMod val="65000"/>
                    <a:lumOff val="35000"/>
                  </a:schemeClr>
                </a:solidFill>
                <a:latin typeface="Arial" panose="020B0604020202020204" pitchFamily="34" charset="0"/>
                <a:cs typeface="Arial" panose="020B0604020202020204" pitchFamily="34" charset="0"/>
              </a:rPr>
              <a:t>translation </a:t>
            </a:r>
            <a:r>
              <a:rPr lang="en-GB" sz="2000" dirty="0">
                <a:solidFill>
                  <a:schemeClr val="tx1">
                    <a:lumMod val="65000"/>
                    <a:lumOff val="35000"/>
                  </a:schemeClr>
                </a:solidFill>
                <a:latin typeface="Arial" panose="020B0604020202020204" pitchFamily="34" charset="0"/>
                <a:cs typeface="Arial" panose="020B0604020202020204" pitchFamily="34" charset="0"/>
              </a:rPr>
              <a:t>services </a:t>
            </a:r>
            <a:r>
              <a:rPr lang="en-GB" sz="2000" dirty="0" smtClean="0">
                <a:solidFill>
                  <a:schemeClr val="tx1">
                    <a:lumMod val="65000"/>
                    <a:lumOff val="35000"/>
                  </a:schemeClr>
                </a:solidFill>
                <a:latin typeface="Arial" panose="020B0604020202020204" pitchFamily="34" charset="0"/>
                <a:cs typeface="Arial" panose="020B0604020202020204" pitchFamily="34" charset="0"/>
              </a:rPr>
              <a:t>provider,</a:t>
            </a:r>
            <a:r>
              <a:rPr lang="en-GB" sz="2000" dirty="0" smtClean="0">
                <a:solidFill>
                  <a:schemeClr val="bg1">
                    <a:lumMod val="95000"/>
                  </a:schemeClr>
                </a:solidFill>
                <a:latin typeface="Arial" panose="020B0604020202020204" pitchFamily="34" charset="0"/>
                <a:cs typeface="Arial" panose="020B0604020202020204" pitchFamily="34" charset="0"/>
              </a:rPr>
              <a:t> </a:t>
            </a:r>
            <a:r>
              <a:rPr lang="en-GB" sz="2000" dirty="0" smtClean="0">
                <a:solidFill>
                  <a:schemeClr val="tx1">
                    <a:lumMod val="65000"/>
                    <a:lumOff val="35000"/>
                  </a:schemeClr>
                </a:solidFill>
                <a:latin typeface="Arial" panose="020B0604020202020204" pitchFamily="34" charset="0"/>
                <a:cs typeface="Arial" panose="020B0604020202020204" pitchFamily="34" charset="0"/>
              </a:rPr>
              <a:t>we </a:t>
            </a:r>
            <a:r>
              <a:rPr lang="en-GB" sz="2000" dirty="0">
                <a:solidFill>
                  <a:schemeClr val="tx1">
                    <a:lumMod val="65000"/>
                    <a:lumOff val="35000"/>
                  </a:schemeClr>
                </a:solidFill>
                <a:latin typeface="Arial" panose="020B0604020202020204" pitchFamily="34" charset="0"/>
                <a:cs typeface="Arial" panose="020B0604020202020204" pitchFamily="34" charset="0"/>
              </a:rPr>
              <a:t>offer a full range of services in over 200 </a:t>
            </a:r>
            <a:r>
              <a:rPr lang="en-GB" sz="2000" dirty="0" smtClean="0">
                <a:solidFill>
                  <a:schemeClr val="tx1">
                    <a:lumMod val="65000"/>
                    <a:lumOff val="35000"/>
                  </a:schemeClr>
                </a:solidFill>
                <a:latin typeface="Arial" panose="020B0604020202020204" pitchFamily="34" charset="0"/>
                <a:cs typeface="Arial" panose="020B0604020202020204" pitchFamily="34" charset="0"/>
              </a:rPr>
              <a:t>languages</a:t>
            </a:r>
            <a:r>
              <a:rPr lang="en-GB" sz="2000" dirty="0">
                <a:solidFill>
                  <a:schemeClr val="tx1">
                    <a:lumMod val="65000"/>
                    <a:lumOff val="35000"/>
                  </a:schemeClr>
                </a:solidFill>
                <a:latin typeface="Arial" panose="020B0604020202020204" pitchFamily="34" charset="0"/>
                <a:cs typeface="Arial" panose="020B0604020202020204" pitchFamily="34" charset="0"/>
              </a:rPr>
              <a:t>. translate plus has been chosen </a:t>
            </a:r>
            <a:r>
              <a:rPr lang="en-GB" sz="2000" dirty="0" smtClean="0">
                <a:solidFill>
                  <a:schemeClr val="tx1">
                    <a:lumMod val="65000"/>
                    <a:lumOff val="35000"/>
                  </a:schemeClr>
                </a:solidFill>
                <a:latin typeface="Arial" panose="020B0604020202020204" pitchFamily="34" charset="0"/>
                <a:cs typeface="Arial" panose="020B0604020202020204" pitchFamily="34" charset="0"/>
              </a:rPr>
              <a:t>through a tender </a:t>
            </a:r>
            <a:r>
              <a:rPr lang="en-GB" sz="2000" dirty="0">
                <a:solidFill>
                  <a:schemeClr val="tx1">
                    <a:lumMod val="65000"/>
                    <a:lumOff val="35000"/>
                  </a:schemeClr>
                </a:solidFill>
                <a:latin typeface="Arial" panose="020B0604020202020204" pitchFamily="34" charset="0"/>
                <a:cs typeface="Arial" panose="020B0604020202020204" pitchFamily="34" charset="0"/>
              </a:rPr>
              <a:t>process to service </a:t>
            </a:r>
            <a:r>
              <a:rPr lang="en-GB" sz="2000" dirty="0" smtClean="0">
                <a:solidFill>
                  <a:schemeClr val="tx1">
                    <a:lumMod val="65000"/>
                    <a:lumOff val="35000"/>
                  </a:schemeClr>
                </a:solidFill>
                <a:latin typeface="Arial" panose="020B0604020202020204" pitchFamily="34" charset="0"/>
                <a:cs typeface="Arial" panose="020B0604020202020204" pitchFamily="34" charset="0"/>
              </a:rPr>
              <a:t>Mondelēz International </a:t>
            </a:r>
            <a:r>
              <a:rPr lang="en-GB" sz="2000" dirty="0">
                <a:solidFill>
                  <a:schemeClr val="tx1">
                    <a:lumMod val="65000"/>
                    <a:lumOff val="35000"/>
                  </a:schemeClr>
                </a:solidFill>
                <a:latin typeface="Arial" panose="020B0604020202020204" pitchFamily="34" charset="0"/>
                <a:cs typeface="Arial" panose="020B0604020202020204" pitchFamily="34" charset="0"/>
              </a:rPr>
              <a:t>with translation and interpreting services on a global level. </a:t>
            </a:r>
            <a:r>
              <a:rPr lang="en-GB" sz="2000" dirty="0" smtClean="0">
                <a:solidFill>
                  <a:schemeClr val="tx1">
                    <a:lumMod val="65000"/>
                    <a:lumOff val="35000"/>
                  </a:schemeClr>
                </a:solidFill>
                <a:latin typeface="Arial" panose="020B0604020202020204" pitchFamily="34" charset="0"/>
                <a:cs typeface="Arial" panose="020B0604020202020204" pitchFamily="34" charset="0"/>
              </a:rPr>
              <a:t> </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269" y="3021595"/>
            <a:ext cx="6264695" cy="361119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541" y="6452772"/>
            <a:ext cx="1387651" cy="36004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398" y="4114545"/>
            <a:ext cx="216024" cy="16724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1658" y="4134160"/>
            <a:ext cx="216024" cy="167244"/>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6770" y="5152654"/>
            <a:ext cx="216024" cy="167244"/>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6470" y="5418373"/>
            <a:ext cx="216024" cy="16724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9537" y="4743571"/>
            <a:ext cx="216024" cy="167244"/>
          </a:xfrm>
          <a:prstGeom prst="rect">
            <a:avLst/>
          </a:prstGeom>
        </p:spPr>
      </p:pic>
      <p:pic>
        <p:nvPicPr>
          <p:cNvPr id="33" name="Picture 3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9065" y="3787354"/>
            <a:ext cx="112486" cy="117037"/>
          </a:xfrm>
          <a:prstGeom prst="rect">
            <a:avLst/>
          </a:prstGeom>
          <a:noFill/>
        </p:spPr>
      </p:pic>
      <p:pic>
        <p:nvPicPr>
          <p:cNvPr id="34" name="Picture 3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0805" y="4302370"/>
            <a:ext cx="112486" cy="117037"/>
          </a:xfrm>
          <a:prstGeom prst="rect">
            <a:avLst/>
          </a:prstGeom>
          <a:noFill/>
        </p:spPr>
      </p:pic>
      <p:pic>
        <p:nvPicPr>
          <p:cNvPr id="35" name="Picture 3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2853" y="4415088"/>
            <a:ext cx="112486" cy="117037"/>
          </a:xfrm>
          <a:prstGeom prst="rect">
            <a:avLst/>
          </a:prstGeom>
          <a:noFill/>
        </p:spPr>
      </p:pic>
      <p:pic>
        <p:nvPicPr>
          <p:cNvPr id="36" name="Picture 3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0038" y="3900402"/>
            <a:ext cx="112486" cy="117037"/>
          </a:xfrm>
          <a:prstGeom prst="rect">
            <a:avLst/>
          </a:prstGeom>
          <a:noFill/>
        </p:spPr>
      </p:pic>
      <p:pic>
        <p:nvPicPr>
          <p:cNvPr id="37" name="Picture 3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6281" y="4040001"/>
            <a:ext cx="112486" cy="117037"/>
          </a:xfrm>
          <a:prstGeom prst="rect">
            <a:avLst/>
          </a:prstGeom>
          <a:noFill/>
        </p:spPr>
      </p:pic>
      <p:pic>
        <p:nvPicPr>
          <p:cNvPr id="38" name="Picture 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0172" y="4010870"/>
            <a:ext cx="112486" cy="117037"/>
          </a:xfrm>
          <a:prstGeom prst="rect">
            <a:avLst/>
          </a:prstGeom>
          <a:noFill/>
        </p:spPr>
      </p:pic>
      <p:pic>
        <p:nvPicPr>
          <p:cNvPr id="39" name="Picture 3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7686" y="3997508"/>
            <a:ext cx="112486" cy="117037"/>
          </a:xfrm>
          <a:prstGeom prst="rect">
            <a:avLst/>
          </a:prstGeom>
          <a:noFill/>
        </p:spPr>
      </p:pic>
      <p:pic>
        <p:nvPicPr>
          <p:cNvPr id="40" name="Picture 3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7682" y="4306664"/>
            <a:ext cx="112486" cy="117037"/>
          </a:xfrm>
          <a:prstGeom prst="rect">
            <a:avLst/>
          </a:prstGeom>
          <a:noFill/>
        </p:spPr>
      </p:pic>
      <p:pic>
        <p:nvPicPr>
          <p:cNvPr id="41" name="Picture 4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6349" y="4203022"/>
            <a:ext cx="112486" cy="117037"/>
          </a:xfrm>
          <a:prstGeom prst="rect">
            <a:avLst/>
          </a:prstGeom>
          <a:noFill/>
        </p:spPr>
      </p:pic>
      <p:pic>
        <p:nvPicPr>
          <p:cNvPr id="42" name="Picture 4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6429" y="4288806"/>
            <a:ext cx="112486" cy="117037"/>
          </a:xfrm>
          <a:prstGeom prst="rect">
            <a:avLst/>
          </a:prstGeom>
          <a:noFill/>
        </p:spPr>
      </p:pic>
    </p:spTree>
    <p:extLst>
      <p:ext uri="{BB962C8B-B14F-4D97-AF65-F5344CB8AC3E}">
        <p14:creationId xmlns:p14="http://schemas.microsoft.com/office/powerpoint/2010/main" val="41090206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dirty="0" smtClean="0"/>
              <a:t>General facts and figures</a:t>
            </a:r>
            <a:endParaRPr lang="en-GB" dirty="0"/>
          </a:p>
        </p:txBody>
      </p:sp>
      <p:sp>
        <p:nvSpPr>
          <p:cNvPr id="3" name="Text Placeholder 2"/>
          <p:cNvSpPr>
            <a:spLocks noGrp="1"/>
          </p:cNvSpPr>
          <p:nvPr>
            <p:ph type="body" sz="quarter" idx="10"/>
          </p:nvPr>
        </p:nvSpPr>
        <p:spPr>
          <a:xfrm>
            <a:off x="252000" y="1916832"/>
            <a:ext cx="4940629" cy="4104456"/>
          </a:xfrm>
        </p:spPr>
        <p:txBody>
          <a:bodyPr/>
          <a:lstStyle/>
          <a:p>
            <a:r>
              <a:rPr lang="en-GB" dirty="0" smtClean="0"/>
              <a:t>Over 120 permanent staff</a:t>
            </a:r>
          </a:p>
          <a:p>
            <a:r>
              <a:rPr lang="en-GB" dirty="0" smtClean="0"/>
              <a:t>11 offices worldwide &amp; 30 partners</a:t>
            </a:r>
          </a:p>
          <a:p>
            <a:r>
              <a:rPr lang="en-GB" dirty="0" smtClean="0"/>
              <a:t>11,000 linguists around the world</a:t>
            </a:r>
          </a:p>
          <a:p>
            <a:r>
              <a:rPr lang="en-GB" dirty="0" smtClean="0"/>
              <a:t>One-stop shop</a:t>
            </a:r>
          </a:p>
          <a:p>
            <a:r>
              <a:rPr lang="en-GB" dirty="0" smtClean="0"/>
              <a:t>ISO 9001, ISO 14001, ISO 17100</a:t>
            </a:r>
          </a:p>
          <a:p>
            <a:r>
              <a:rPr lang="en-GB" dirty="0" smtClean="0"/>
              <a:t>GALA, </a:t>
            </a:r>
            <a:r>
              <a:rPr lang="en-GB" dirty="0" err="1" smtClean="0"/>
              <a:t>tekom</a:t>
            </a:r>
            <a:r>
              <a:rPr lang="en-GB" dirty="0" smtClean="0"/>
              <a:t>, NTIF</a:t>
            </a:r>
          </a:p>
          <a:p>
            <a:r>
              <a:rPr lang="en-GB" dirty="0" smtClean="0"/>
              <a:t>Technology leadership</a:t>
            </a:r>
          </a:p>
          <a:p>
            <a:r>
              <a:rPr lang="en-GB" smtClean="0"/>
              <a:t>Award Winning</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949295"/>
            <a:ext cx="3567768" cy="31396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1780" y="5577591"/>
            <a:ext cx="449372" cy="72058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5577592"/>
            <a:ext cx="1655062" cy="7452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592" y="5577591"/>
            <a:ext cx="1465900" cy="75291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0513" y="5577593"/>
            <a:ext cx="1199679" cy="72739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286" y="5577591"/>
            <a:ext cx="469149" cy="752918"/>
          </a:xfrm>
          <a:prstGeom prst="rect">
            <a:avLst/>
          </a:prstGeom>
        </p:spPr>
      </p:pic>
      <p:pic>
        <p:nvPicPr>
          <p:cNvPr id="409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6286" y="188640"/>
            <a:ext cx="73818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7785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081" b="33838"/>
          <a:stretch/>
        </p:blipFill>
        <p:spPr bwMode="auto">
          <a:xfrm>
            <a:off x="451270" y="5229200"/>
            <a:ext cx="2143125" cy="70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2365" y="3763976"/>
            <a:ext cx="1584176" cy="86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4513" y="4000360"/>
            <a:ext cx="2395943" cy="34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453" y="4797152"/>
            <a:ext cx="1358552" cy="135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5076" b="28433"/>
          <a:stretch/>
        </p:blipFill>
        <p:spPr bwMode="auto">
          <a:xfrm>
            <a:off x="6731831" y="4935706"/>
            <a:ext cx="185862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8229" y="4901456"/>
            <a:ext cx="1662390" cy="93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39752" y="3758078"/>
            <a:ext cx="87788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4222" b="19079"/>
          <a:stretch/>
        </p:blipFill>
        <p:spPr bwMode="auto">
          <a:xfrm>
            <a:off x="530448" y="3765518"/>
            <a:ext cx="1524000" cy="86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4"/>
          </p:nvPr>
        </p:nvSpPr>
        <p:spPr>
          <a:xfrm>
            <a:off x="256286" y="926827"/>
            <a:ext cx="8888222" cy="784800"/>
          </a:xfrm>
        </p:spPr>
        <p:txBody>
          <a:bodyPr/>
          <a:lstStyle/>
          <a:p>
            <a:r>
              <a:rPr lang="en-GB" dirty="0"/>
              <a:t>t</a:t>
            </a:r>
            <a:r>
              <a:rPr lang="en-GB" dirty="0" smtClean="0"/>
              <a:t>ranslate plus are specialists </a:t>
            </a:r>
            <a:endParaRPr lang="en-GB" dirty="0"/>
          </a:p>
        </p:txBody>
      </p:sp>
      <p:sp>
        <p:nvSpPr>
          <p:cNvPr id="3" name="Text Placeholder 2"/>
          <p:cNvSpPr>
            <a:spLocks noGrp="1"/>
          </p:cNvSpPr>
          <p:nvPr>
            <p:ph type="body" sz="quarter" idx="10"/>
          </p:nvPr>
        </p:nvSpPr>
        <p:spPr>
          <a:xfrm>
            <a:off x="373878" y="1812068"/>
            <a:ext cx="8473481" cy="1417751"/>
          </a:xfrm>
        </p:spPr>
        <p:txBody>
          <a:bodyPr/>
          <a:lstStyle/>
          <a:p>
            <a:pPr marL="0" lvl="0" indent="0">
              <a:buNone/>
            </a:pPr>
            <a:r>
              <a:rPr lang="en-GB" dirty="0" smtClean="0"/>
              <a:t>translate </a:t>
            </a:r>
            <a:r>
              <a:rPr lang="en-GB" dirty="0"/>
              <a:t>plus </a:t>
            </a:r>
            <a:r>
              <a:rPr lang="en-GB" dirty="0" smtClean="0"/>
              <a:t>have </a:t>
            </a:r>
            <a:r>
              <a:rPr lang="en-GB" dirty="0"/>
              <a:t>a lot of experience </a:t>
            </a:r>
            <a:r>
              <a:rPr lang="en-GB" dirty="0" smtClean="0"/>
              <a:t>translating for FMCG companies such as Reckitt Benckiser, Barry Callebaut and Nestlé. Below are some more references (although the list is not exhaustive). If you would like to know more about what we do for other clients, please feel free to request further information via </a:t>
            </a:r>
            <a:r>
              <a:rPr lang="en-GB" dirty="0" smtClean="0">
                <a:hlinkClick r:id="rId11"/>
              </a:rPr>
              <a:t>Mondelez@translateplus.com</a:t>
            </a:r>
            <a:r>
              <a:rPr lang="en-GB" dirty="0" smtClean="0"/>
              <a:t>.</a:t>
            </a:r>
          </a:p>
          <a:p>
            <a:pPr marL="0" lvl="0" indent="0">
              <a:buNone/>
            </a:pPr>
            <a:endParaRPr lang="en-GB" dirty="0" smtClean="0"/>
          </a:p>
          <a:p>
            <a:pPr marL="0" indent="0">
              <a:buNone/>
            </a:pPr>
            <a:endParaRPr lang="en-GB" dirty="0" smtClean="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4098" name="Picture 2">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286" y="188640"/>
            <a:ext cx="73818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0056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5640" y="926827"/>
            <a:ext cx="8579296" cy="784800"/>
          </a:xfrm>
        </p:spPr>
        <p:txBody>
          <a:bodyPr/>
          <a:lstStyle/>
          <a:p>
            <a:r>
              <a:rPr lang="en-GB" dirty="0" smtClean="0"/>
              <a:t>Our website</a:t>
            </a:r>
            <a:endParaRPr lang="en-GB" dirty="0"/>
          </a:p>
        </p:txBody>
      </p:sp>
      <p:sp>
        <p:nvSpPr>
          <p:cNvPr id="3" name="Text Placeholder 2"/>
          <p:cNvSpPr>
            <a:spLocks noGrp="1"/>
          </p:cNvSpPr>
          <p:nvPr>
            <p:ph type="body" sz="quarter" idx="10"/>
          </p:nvPr>
        </p:nvSpPr>
        <p:spPr>
          <a:xfrm>
            <a:off x="256286" y="1716619"/>
            <a:ext cx="4896063" cy="4104456"/>
          </a:xfrm>
        </p:spPr>
        <p:txBody>
          <a:bodyPr/>
          <a:lstStyle/>
          <a:p>
            <a:r>
              <a:rPr lang="en-GB" dirty="0"/>
              <a:t>Please </a:t>
            </a:r>
            <a:r>
              <a:rPr lang="en-GB" dirty="0" smtClean="0"/>
              <a:t>see </a:t>
            </a:r>
            <a:r>
              <a:rPr lang="en-GB" dirty="0"/>
              <a:t>our website </a:t>
            </a:r>
            <a:r>
              <a:rPr lang="en-GB" u="sng" dirty="0" smtClean="0">
                <a:hlinkClick r:id="rId3"/>
              </a:rPr>
              <a:t>www.translateplus.com</a:t>
            </a:r>
            <a:r>
              <a:rPr lang="en-GB" dirty="0" smtClean="0"/>
              <a:t>. Here you will find a lot of information about us, our services and technology.  </a:t>
            </a:r>
            <a:endParaRPr lang="en-GB" dirty="0"/>
          </a:p>
          <a:p>
            <a:r>
              <a:rPr lang="en-GB" dirty="0" smtClean="0"/>
              <a:t>For more information about the services we provide to F&amp;B and FMCG companies, please click </a:t>
            </a:r>
            <a:r>
              <a:rPr lang="en-GB" dirty="0" smtClean="0">
                <a:hlinkClick r:id="rId4"/>
              </a:rPr>
              <a:t>here</a:t>
            </a:r>
            <a:r>
              <a:rPr lang="en-GB" dirty="0" smtClean="0"/>
              <a:t> or on the images on the right.</a:t>
            </a:r>
          </a:p>
          <a:p>
            <a:r>
              <a:rPr lang="en-GB" dirty="0" smtClean="0"/>
              <a:t>Our global headquarters:</a:t>
            </a:r>
          </a:p>
          <a:p>
            <a:pPr marL="0" indent="0">
              <a:buNone/>
            </a:pPr>
            <a:r>
              <a:rPr lang="en-GB" dirty="0" smtClean="0"/>
              <a:t>	5 Waterside</a:t>
            </a:r>
            <a:br>
              <a:rPr lang="en-GB" dirty="0" smtClean="0"/>
            </a:br>
            <a:r>
              <a:rPr lang="en-GB" dirty="0" smtClean="0"/>
              <a:t>	44-48 Wharf Road</a:t>
            </a:r>
            <a:br>
              <a:rPr lang="en-GB" dirty="0" smtClean="0"/>
            </a:br>
            <a:r>
              <a:rPr lang="en-GB" dirty="0" smtClean="0"/>
              <a:t>	London N1 7UX</a:t>
            </a:r>
            <a:br>
              <a:rPr lang="en-GB" dirty="0" smtClean="0"/>
            </a:br>
            <a:r>
              <a:rPr lang="en-GB" dirty="0" smtClean="0"/>
              <a:t>	</a:t>
            </a:r>
            <a:r>
              <a:rPr lang="en-GB" dirty="0" smtClean="0">
                <a:hlinkClick r:id="rId5" tooltip="uk@translateplus.com"/>
              </a:rPr>
              <a:t>uk@translateplus.com</a:t>
            </a:r>
            <a:r>
              <a:rPr lang="en-GB" dirty="0" smtClean="0"/>
              <a:t/>
            </a:r>
            <a:br>
              <a:rPr lang="en-GB" dirty="0" smtClean="0"/>
            </a:br>
            <a:r>
              <a:rPr lang="en-GB" dirty="0" smtClean="0"/>
              <a:t>	+44 (0)20 7324 0950</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4098" name="Picture 2">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286" y="188640"/>
            <a:ext cx="73818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3"/>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3372" y="1787531"/>
            <a:ext cx="3250887" cy="2017217"/>
          </a:xfrm>
          <a:prstGeom prst="rect">
            <a:avLst/>
          </a:prstGeom>
          <a:noFill/>
          <a:ln w="9525">
            <a:solidFill>
              <a:srgbClr val="595959"/>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a:hlinkClick r:id="rId4"/>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53372" y="3964172"/>
            <a:ext cx="3267498" cy="1896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20579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00" y="1642983"/>
            <a:ext cx="1265014" cy="1276015"/>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1848" t="11257" r="10538" b="11131"/>
          <a:stretch/>
        </p:blipFill>
        <p:spPr>
          <a:xfrm>
            <a:off x="3312930" y="3168329"/>
            <a:ext cx="1475283" cy="1475283"/>
          </a:xfrm>
          <a:prstGeom prst="rect">
            <a:avLst/>
          </a:prstGeom>
        </p:spPr>
      </p:pic>
      <p:sp>
        <p:nvSpPr>
          <p:cNvPr id="2" name="Title 1"/>
          <p:cNvSpPr>
            <a:spLocks noGrp="1"/>
          </p:cNvSpPr>
          <p:nvPr>
            <p:ph type="title"/>
          </p:nvPr>
        </p:nvSpPr>
        <p:spPr/>
        <p:txBody>
          <a:bodyPr/>
          <a:lstStyle/>
          <a:p>
            <a:r>
              <a:rPr lang="en-GB" dirty="0" smtClean="0"/>
              <a:t>Services</a:t>
            </a:r>
            <a:endParaRPr lang="en-GB" dirty="0"/>
          </a:p>
        </p:txBody>
      </p:sp>
      <p:sp>
        <p:nvSpPr>
          <p:cNvPr id="5" name="Text Placeholder 4"/>
          <p:cNvSpPr>
            <a:spLocks noGrp="1"/>
          </p:cNvSpPr>
          <p:nvPr>
            <p:ph type="body" sz="quarter" idx="4294967295"/>
          </p:nvPr>
        </p:nvSpPr>
        <p:spPr>
          <a:xfrm>
            <a:off x="4994741" y="1764844"/>
            <a:ext cx="4144962" cy="2941637"/>
          </a:xfrm>
          <a:prstGeom prst="rect">
            <a:avLst/>
          </a:prstGeom>
        </p:spPr>
        <p:txBody>
          <a:bodyPr/>
          <a:lstStyle/>
          <a:p>
            <a:pPr marL="0" indent="0" algn="l">
              <a:buNone/>
            </a:pPr>
            <a:r>
              <a:rPr lang="en-GB" sz="2000" dirty="0">
                <a:latin typeface="Arial" pitchFamily="34" charset="0"/>
                <a:ea typeface="+mj-ea"/>
                <a:cs typeface="Arial" pitchFamily="34" charset="0"/>
              </a:rPr>
              <a:t>Document &amp; text services</a:t>
            </a:r>
          </a:p>
          <a:p>
            <a:pPr marL="0" indent="0" algn="l">
              <a:buNone/>
            </a:pPr>
            <a:endParaRPr lang="en-GB" sz="2000" dirty="0">
              <a:latin typeface="Arial" pitchFamily="34" charset="0"/>
              <a:ea typeface="+mj-ea"/>
              <a:cs typeface="Arial" pitchFamily="34" charset="0"/>
            </a:endParaRPr>
          </a:p>
          <a:p>
            <a:pPr marL="0" indent="0" algn="l"/>
            <a:r>
              <a:rPr lang="en-GB" sz="2000" dirty="0">
                <a:latin typeface="Arial" pitchFamily="34" charset="0"/>
                <a:ea typeface="+mj-ea"/>
                <a:cs typeface="Arial" pitchFamily="34" charset="0"/>
              </a:rPr>
              <a:t>Interpreting services</a:t>
            </a:r>
            <a:r>
              <a:rPr lang="en-GB" sz="1800" b="1" dirty="0"/>
              <a:t> </a:t>
            </a:r>
            <a:endParaRPr lang="en-GB" sz="1800" b="1" dirty="0" smtClean="0"/>
          </a:p>
          <a:p>
            <a:pPr marL="0" indent="0" algn="l"/>
            <a:endParaRPr lang="sv-SE" sz="1800" b="1" dirty="0"/>
          </a:p>
          <a:p>
            <a:pPr marL="0" indent="0" algn="l"/>
            <a:r>
              <a:rPr lang="en-GB" sz="2000" dirty="0">
                <a:latin typeface="Arial" pitchFamily="34" charset="0"/>
                <a:ea typeface="+mj-ea"/>
                <a:cs typeface="Arial" pitchFamily="34" charset="0"/>
              </a:rPr>
              <a:t>Creative copy &amp;</a:t>
            </a:r>
            <a:r>
              <a:rPr lang="en-GB" sz="2000" dirty="0" smtClean="0">
                <a:latin typeface="Arial" pitchFamily="34" charset="0"/>
                <a:ea typeface="+mj-ea"/>
                <a:cs typeface="Arial" pitchFamily="34" charset="0"/>
              </a:rPr>
              <a:t> </a:t>
            </a:r>
            <a:r>
              <a:rPr lang="en-GB" sz="2000" dirty="0">
                <a:latin typeface="Arial" pitchFamily="34" charset="0"/>
                <a:ea typeface="+mj-ea"/>
                <a:cs typeface="Arial" pitchFamily="34" charset="0"/>
              </a:rPr>
              <a:t>transcreation</a:t>
            </a:r>
          </a:p>
          <a:p>
            <a:pPr marL="0" indent="0" algn="l"/>
            <a:endParaRPr lang="en-GB" sz="1800" b="1" dirty="0"/>
          </a:p>
          <a:p>
            <a:pPr marL="0" indent="0" algn="l">
              <a:buNone/>
            </a:pPr>
            <a:r>
              <a:rPr lang="en-GB" sz="2000" dirty="0" smtClean="0">
                <a:latin typeface="Arial" pitchFamily="34" charset="0"/>
                <a:ea typeface="+mj-ea"/>
                <a:cs typeface="Arial" pitchFamily="34" charset="0"/>
              </a:rPr>
              <a:t>Web</a:t>
            </a:r>
            <a:r>
              <a:rPr lang="en-GB" sz="2000" dirty="0">
                <a:latin typeface="Arial" pitchFamily="34" charset="0"/>
                <a:ea typeface="+mj-ea"/>
                <a:cs typeface="Arial" pitchFamily="34" charset="0"/>
              </a:rPr>
              <a:t>, mobile &amp; software services</a:t>
            </a:r>
          </a:p>
          <a:p>
            <a:pPr marL="0" indent="0" algn="l">
              <a:buNone/>
            </a:pPr>
            <a:endParaRPr lang="en-GB" sz="2000" dirty="0">
              <a:latin typeface="Arial" pitchFamily="34" charset="0"/>
              <a:ea typeface="+mj-ea"/>
              <a:cs typeface="Arial" pitchFamily="34" charset="0"/>
            </a:endParaRPr>
          </a:p>
          <a:p>
            <a:pPr marL="0" indent="0" algn="l">
              <a:buNone/>
            </a:pPr>
            <a:r>
              <a:rPr lang="en-GB" sz="2000" dirty="0">
                <a:latin typeface="Arial" pitchFamily="34" charset="0"/>
                <a:ea typeface="+mj-ea"/>
                <a:cs typeface="Arial" pitchFamily="34" charset="0"/>
              </a:rPr>
              <a:t>Multimedia &amp; audio-visual services</a:t>
            </a:r>
          </a:p>
          <a:p>
            <a:pPr marL="0" indent="0" algn="l">
              <a:buNone/>
            </a:pPr>
            <a:endParaRPr lang="en-GB" sz="2000" dirty="0">
              <a:latin typeface="Arial" pitchFamily="34" charset="0"/>
              <a:ea typeface="+mj-ea"/>
              <a:cs typeface="Arial" pitchFamily="34" charset="0"/>
            </a:endParaRPr>
          </a:p>
          <a:p>
            <a:pPr marL="0" indent="0" algn="l">
              <a:buNone/>
            </a:pPr>
            <a:r>
              <a:rPr lang="en-GB" sz="2000" dirty="0">
                <a:latin typeface="Arial" pitchFamily="34" charset="0"/>
                <a:ea typeface="+mj-ea"/>
                <a:cs typeface="Arial" pitchFamily="34" charset="0"/>
              </a:rPr>
              <a:t>Testing, QA &amp; </a:t>
            </a:r>
            <a:r>
              <a:rPr lang="en-GB" sz="2000" dirty="0" smtClean="0">
                <a:latin typeface="Arial" pitchFamily="34" charset="0"/>
                <a:ea typeface="+mj-ea"/>
                <a:cs typeface="Arial" pitchFamily="34" charset="0"/>
              </a:rPr>
              <a:t>consultancy</a:t>
            </a:r>
            <a:endParaRPr lang="en-GB" sz="2000" dirty="0">
              <a:latin typeface="Arial" pitchFamily="34" charset="0"/>
              <a:ea typeface="+mj-ea"/>
              <a:cs typeface="Arial" pitchFamily="34" charset="0"/>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0515" t="10783" r="10627" b="10357"/>
          <a:stretch/>
        </p:blipFill>
        <p:spPr>
          <a:xfrm>
            <a:off x="0" y="1346342"/>
            <a:ext cx="1557555" cy="155755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0664" t="9480" r="10538" b="11721"/>
          <a:stretch/>
        </p:blipFill>
        <p:spPr>
          <a:xfrm>
            <a:off x="225880" y="4625296"/>
            <a:ext cx="1287980" cy="128798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1490" t="10897" r="10305" b="10897"/>
          <a:stretch/>
        </p:blipFill>
        <p:spPr>
          <a:xfrm>
            <a:off x="252000" y="3293995"/>
            <a:ext cx="1720028" cy="172002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3851" y="2190577"/>
            <a:ext cx="1094696" cy="1104216"/>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8045" y="3972698"/>
            <a:ext cx="1643362" cy="1668261"/>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1971" y="2962977"/>
            <a:ext cx="773175" cy="876265"/>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1490" t="10897" r="10305" b="10305"/>
          <a:stretch/>
        </p:blipFill>
        <p:spPr>
          <a:xfrm>
            <a:off x="280284" y="2280991"/>
            <a:ext cx="1587510" cy="1599536"/>
          </a:xfrm>
          <a:prstGeom prst="rect">
            <a:avLst/>
          </a:prstGeom>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l="10897" t="10897" r="9712" b="10897"/>
          <a:stretch/>
        </p:blipFill>
        <p:spPr>
          <a:xfrm>
            <a:off x="2800372" y="4316196"/>
            <a:ext cx="1228073" cy="1209744"/>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1580" y="3430466"/>
            <a:ext cx="1217055" cy="1359045"/>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sp>
        <p:nvSpPr>
          <p:cNvPr id="7" name="Oval 6"/>
          <p:cNvSpPr/>
          <p:nvPr/>
        </p:nvSpPr>
        <p:spPr>
          <a:xfrm>
            <a:off x="1513860" y="2675841"/>
            <a:ext cx="1447547" cy="1450539"/>
          </a:xfrm>
          <a:prstGeom prst="ellipse">
            <a:avLst/>
          </a:prstGeom>
          <a:solidFill>
            <a:schemeClr val="bg1"/>
          </a:solidFill>
          <a:ln>
            <a:solidFill>
              <a:srgbClr val="50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lumMod val="65000"/>
                  <a:lumOff val="35000"/>
                </a:prstClr>
              </a:solidFill>
              <a:latin typeface="Garamond" panose="02020404030301010803" pitchFamily="18" charset="0"/>
              <a:ea typeface="Segoe UI Symbol" panose="020B0502040204020203" pitchFamily="34" charset="0"/>
            </a:endParaRPr>
          </a:p>
        </p:txBody>
      </p:sp>
      <p:sp>
        <p:nvSpPr>
          <p:cNvPr id="8" name="TextBox 7"/>
          <p:cNvSpPr txBox="1"/>
          <p:nvPr/>
        </p:nvSpPr>
        <p:spPr>
          <a:xfrm>
            <a:off x="2541896" y="2845908"/>
            <a:ext cx="324036" cy="584775"/>
          </a:xfrm>
          <a:prstGeom prst="rect">
            <a:avLst/>
          </a:prstGeom>
          <a:noFill/>
        </p:spPr>
        <p:txBody>
          <a:bodyPr wrap="square" rtlCol="0">
            <a:spAutoFit/>
          </a:bodyPr>
          <a:lstStyle/>
          <a:p>
            <a:r>
              <a:rPr lang="en-GB" sz="3200" b="1" dirty="0">
                <a:solidFill>
                  <a:srgbClr val="502171"/>
                </a:solidFill>
                <a:latin typeface="Garamond" panose="02020404030301010803" pitchFamily="18" charset="0"/>
                <a:ea typeface="Segoe UI Symbol" panose="020B0502040204020203" pitchFamily="34" charset="0"/>
              </a:rPr>
              <a:t>+</a:t>
            </a:r>
          </a:p>
        </p:txBody>
      </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08079" y="3060113"/>
            <a:ext cx="1180952" cy="914286"/>
          </a:xfrm>
          <a:prstGeom prst="rect">
            <a:avLst/>
          </a:prstGeom>
        </p:spPr>
      </p:pic>
      <p:pic>
        <p:nvPicPr>
          <p:cNvPr id="5122" name="Picture 2">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8032" y="188640"/>
            <a:ext cx="73183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341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Capabilities</a:t>
            </a:r>
            <a:endParaRPr lang="en-GB" dirty="0"/>
          </a:p>
        </p:txBody>
      </p:sp>
      <p:sp>
        <p:nvSpPr>
          <p:cNvPr id="5" name="TextBox 4"/>
          <p:cNvSpPr txBox="1"/>
          <p:nvPr/>
        </p:nvSpPr>
        <p:spPr>
          <a:xfrm>
            <a:off x="251520" y="2357683"/>
            <a:ext cx="5472608" cy="2954655"/>
          </a:xfrm>
          <a:prstGeom prst="rect">
            <a:avLst/>
          </a:prstGeom>
          <a:noFill/>
          <a:ln>
            <a:noFill/>
          </a:ln>
        </p:spPr>
        <p:txBody>
          <a:bodyPr wrap="square" rtlCol="0">
            <a:spAutoFit/>
          </a:bodyPr>
          <a:lstStyle/>
          <a:p>
            <a:pPr marL="285750" indent="-285750">
              <a:lnSpc>
                <a:spcPct val="150000"/>
              </a:lnSpc>
              <a:buFontTx/>
              <a:buBlip>
                <a:blip r:embed="rId3"/>
              </a:buBlip>
            </a:pPr>
            <a:r>
              <a:rPr lang="en-GB" sz="2000" dirty="0">
                <a:solidFill>
                  <a:prstClr val="black">
                    <a:lumMod val="65000"/>
                    <a:lumOff val="35000"/>
                  </a:prstClr>
                </a:solidFill>
                <a:latin typeface="+mj-lt"/>
              </a:rPr>
              <a:t>T</a:t>
            </a:r>
            <a:r>
              <a:rPr lang="en-GB" sz="2000" dirty="0" smtClean="0">
                <a:solidFill>
                  <a:prstClr val="black">
                    <a:lumMod val="65000"/>
                    <a:lumOff val="35000"/>
                  </a:prstClr>
                </a:solidFill>
                <a:latin typeface="+mj-lt"/>
              </a:rPr>
              <a:t>ranslate into over 200 languages</a:t>
            </a:r>
          </a:p>
          <a:p>
            <a:pPr marL="285750" indent="-285750">
              <a:lnSpc>
                <a:spcPct val="150000"/>
              </a:lnSpc>
              <a:buFontTx/>
              <a:buBlip>
                <a:blip r:embed="rId3"/>
              </a:buBlip>
            </a:pPr>
            <a:r>
              <a:rPr lang="en-GB" sz="2000" dirty="0" smtClean="0">
                <a:solidFill>
                  <a:prstClr val="black">
                    <a:lumMod val="65000"/>
                    <a:lumOff val="35000"/>
                  </a:prstClr>
                </a:solidFill>
                <a:latin typeface="+mj-lt"/>
                <a:cs typeface="Arial" pitchFamily="34" charset="0"/>
              </a:rPr>
              <a:t>Fast turnaround times</a:t>
            </a:r>
          </a:p>
          <a:p>
            <a:pPr marL="285750" indent="-285750">
              <a:lnSpc>
                <a:spcPct val="150000"/>
              </a:lnSpc>
              <a:buFontTx/>
              <a:buBlip>
                <a:blip r:embed="rId3"/>
              </a:buBlip>
            </a:pPr>
            <a:r>
              <a:rPr lang="en-GB" sz="2000" dirty="0" smtClean="0">
                <a:solidFill>
                  <a:prstClr val="black">
                    <a:lumMod val="65000"/>
                    <a:lumOff val="35000"/>
                  </a:prstClr>
                </a:solidFill>
                <a:latin typeface="+mj-lt"/>
                <a:cs typeface="Arial" pitchFamily="34" charset="0"/>
              </a:rPr>
              <a:t>Improved workflow efficiencies</a:t>
            </a:r>
          </a:p>
          <a:p>
            <a:pPr marL="285750" indent="-285750">
              <a:lnSpc>
                <a:spcPct val="150000"/>
              </a:lnSpc>
              <a:buFontTx/>
              <a:buBlip>
                <a:blip r:embed="rId3"/>
              </a:buBlip>
            </a:pPr>
            <a:r>
              <a:rPr lang="en-GB" sz="2000" dirty="0" smtClean="0">
                <a:solidFill>
                  <a:prstClr val="black">
                    <a:lumMod val="65000"/>
                    <a:lumOff val="35000"/>
                  </a:prstClr>
                </a:solidFill>
                <a:latin typeface="+mj-lt"/>
                <a:cs typeface="Arial" pitchFamily="34" charset="0"/>
              </a:rPr>
              <a:t>Cost and time savings </a:t>
            </a:r>
          </a:p>
          <a:p>
            <a:pPr marL="285750" indent="-285750">
              <a:lnSpc>
                <a:spcPct val="150000"/>
              </a:lnSpc>
              <a:buFontTx/>
              <a:buBlip>
                <a:blip r:embed="rId3"/>
              </a:buBlip>
            </a:pPr>
            <a:r>
              <a:rPr lang="en-GB" sz="2000" dirty="0" smtClean="0">
                <a:solidFill>
                  <a:prstClr val="black">
                    <a:lumMod val="65000"/>
                    <a:lumOff val="35000"/>
                  </a:prstClr>
                </a:solidFill>
                <a:latin typeface="+mj-lt"/>
                <a:cs typeface="Arial" pitchFamily="34" charset="0"/>
              </a:rPr>
              <a:t>Tailored workflows for Mondel</a:t>
            </a:r>
            <a:r>
              <a:rPr lang="en-GB" sz="2000" dirty="0" smtClean="0">
                <a:solidFill>
                  <a:prstClr val="black">
                    <a:lumMod val="65000"/>
                    <a:lumOff val="35000"/>
                  </a:prstClr>
                </a:solidFill>
                <a:latin typeface="+mj-lt"/>
                <a:cs typeface="Arial"/>
              </a:rPr>
              <a:t>ē</a:t>
            </a:r>
            <a:r>
              <a:rPr lang="en-GB" sz="2000" dirty="0" smtClean="0">
                <a:solidFill>
                  <a:prstClr val="black">
                    <a:lumMod val="65000"/>
                    <a:lumOff val="35000"/>
                  </a:prstClr>
                </a:solidFill>
                <a:latin typeface="+mj-lt"/>
                <a:cs typeface="Arial" pitchFamily="34" charset="0"/>
              </a:rPr>
              <a:t>z</a:t>
            </a:r>
          </a:p>
          <a:p>
            <a:endParaRPr lang="en-GB" dirty="0">
              <a:solidFill>
                <a:prstClr val="black">
                  <a:lumMod val="65000"/>
                  <a:lumOff val="35000"/>
                </a:prstClr>
              </a:solidFill>
              <a:cs typeface="Arial" pitchFamily="34" charset="0"/>
            </a:endParaRPr>
          </a:p>
          <a:p>
            <a:endParaRPr lang="en-GB" dirty="0">
              <a:solidFill>
                <a:prstClr val="black">
                  <a:lumMod val="65000"/>
                  <a:lumOff val="35000"/>
                </a:prst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8" name="Picture 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00" y="130010"/>
            <a:ext cx="733590" cy="733590"/>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5886" y="2619863"/>
            <a:ext cx="2870570" cy="266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4508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131" y="4566706"/>
            <a:ext cx="1141640" cy="4586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737" y="4566706"/>
            <a:ext cx="1145205" cy="4601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898" y="4566706"/>
            <a:ext cx="1124756" cy="460127"/>
          </a:xfrm>
          <a:prstGeom prst="rect">
            <a:avLst/>
          </a:prstGeom>
        </p:spPr>
      </p:pic>
      <p:sp>
        <p:nvSpPr>
          <p:cNvPr id="9" name="TextBox 8"/>
          <p:cNvSpPr txBox="1">
            <a:spLocks noChangeArrowheads="1"/>
          </p:cNvSpPr>
          <p:nvPr/>
        </p:nvSpPr>
        <p:spPr bwMode="auto">
          <a:xfrm>
            <a:off x="235677" y="3822531"/>
            <a:ext cx="4243258" cy="2689967"/>
          </a:xfrm>
          <a:prstGeom prst="rect">
            <a:avLst/>
          </a:prstGeom>
          <a:noFill/>
          <a:ln w="9525">
            <a:noFill/>
            <a:miter lim="800000"/>
            <a:headEnd/>
            <a:tailEnd/>
          </a:ln>
        </p:spPr>
        <p:txBody>
          <a:bodyPr wrap="square">
            <a:spAutoFit/>
          </a:bodyPr>
          <a:lstStyle/>
          <a:p>
            <a:pPr marL="342900" indent="-342900">
              <a:buFontTx/>
              <a:buBlip>
                <a:blip r:embed="rId6"/>
              </a:buBlip>
              <a:defRPr/>
            </a:pPr>
            <a:r>
              <a:rPr lang="en-GB" sz="2000" dirty="0" smtClean="0">
                <a:solidFill>
                  <a:prstClr val="black">
                    <a:lumMod val="65000"/>
                    <a:lumOff val="35000"/>
                  </a:prstClr>
                </a:solidFill>
                <a:cs typeface="Arial" charset="0"/>
              </a:rPr>
              <a:t>Native speakers </a:t>
            </a:r>
          </a:p>
          <a:p>
            <a:pPr marL="342900" indent="-342900">
              <a:buFontTx/>
              <a:buBlip>
                <a:blip r:embed="rId6"/>
              </a:buBlip>
              <a:defRPr/>
            </a:pPr>
            <a:r>
              <a:rPr lang="en-GB" sz="2000" dirty="0" smtClean="0">
                <a:solidFill>
                  <a:prstClr val="black">
                    <a:lumMod val="65000"/>
                    <a:lumOff val="35000"/>
                  </a:prstClr>
                </a:solidFill>
                <a:cs typeface="Arial" charset="0"/>
              </a:rPr>
              <a:t>5 years’ experience</a:t>
            </a:r>
          </a:p>
          <a:p>
            <a:pPr marL="342900" indent="-342900">
              <a:buFontTx/>
              <a:buBlip>
                <a:blip r:embed="rId6"/>
              </a:buBlip>
              <a:defRPr/>
            </a:pPr>
            <a:r>
              <a:rPr lang="en-GB" sz="2000" dirty="0" smtClean="0">
                <a:solidFill>
                  <a:prstClr val="black">
                    <a:lumMod val="65000"/>
                    <a:lumOff val="35000"/>
                  </a:prstClr>
                </a:solidFill>
                <a:cs typeface="Arial" charset="0"/>
              </a:rPr>
              <a:t>Industry specialists</a:t>
            </a:r>
          </a:p>
          <a:p>
            <a:pPr marL="342900" indent="-342900">
              <a:buFontTx/>
              <a:buBlip>
                <a:blip r:embed="rId6"/>
              </a:buBlip>
              <a:defRPr/>
            </a:pPr>
            <a:r>
              <a:rPr lang="en-GB" sz="2000" dirty="0" smtClean="0">
                <a:solidFill>
                  <a:prstClr val="black">
                    <a:lumMod val="65000"/>
                    <a:lumOff val="35000"/>
                  </a:prstClr>
                </a:solidFill>
                <a:cs typeface="Arial" charset="0"/>
              </a:rPr>
              <a:t>Master’s degree</a:t>
            </a:r>
          </a:p>
          <a:p>
            <a:pPr marL="342900" indent="-342900">
              <a:buFontTx/>
              <a:buBlip>
                <a:blip r:embed="rId6"/>
              </a:buBlip>
              <a:defRPr/>
            </a:pPr>
            <a:r>
              <a:rPr lang="en-GB" sz="2000" dirty="0" smtClean="0">
                <a:solidFill>
                  <a:prstClr val="black">
                    <a:lumMod val="65000"/>
                    <a:lumOff val="35000"/>
                  </a:prstClr>
                </a:solidFill>
                <a:cs typeface="Arial" charset="0"/>
              </a:rPr>
              <a:t>translate plus certified</a:t>
            </a:r>
          </a:p>
          <a:p>
            <a:pPr marL="342900" indent="-342900">
              <a:buFontTx/>
              <a:buBlip>
                <a:blip r:embed="rId6"/>
              </a:buBlip>
              <a:defRPr/>
            </a:pPr>
            <a:r>
              <a:rPr lang="en-GB" sz="2000" dirty="0" smtClean="0">
                <a:solidFill>
                  <a:prstClr val="black">
                    <a:lumMod val="65000"/>
                    <a:lumOff val="35000"/>
                  </a:prstClr>
                </a:solidFill>
                <a:cs typeface="Arial" charset="0"/>
              </a:rPr>
              <a:t>Visibility </a:t>
            </a:r>
          </a:p>
          <a:p>
            <a:pPr marL="342900" indent="-342900">
              <a:buFontTx/>
              <a:buBlip>
                <a:blip r:embed="rId6"/>
              </a:buBlip>
              <a:defRPr/>
            </a:pPr>
            <a:r>
              <a:rPr lang="en-GB" sz="2000" dirty="0" smtClean="0">
                <a:solidFill>
                  <a:prstClr val="black">
                    <a:lumMod val="65000"/>
                    <a:lumOff val="35000"/>
                  </a:prstClr>
                </a:solidFill>
                <a:cs typeface="Arial" charset="0"/>
              </a:rPr>
              <a:t>Independently audited</a:t>
            </a:r>
          </a:p>
          <a:p>
            <a:pPr>
              <a:lnSpc>
                <a:spcPct val="120000"/>
              </a:lnSpc>
              <a:defRPr/>
            </a:pPr>
            <a:endParaRPr lang="en-GB" sz="2400" dirty="0">
              <a:solidFill>
                <a:prstClr val="black">
                  <a:lumMod val="65000"/>
                  <a:lumOff val="35000"/>
                </a:prstClr>
              </a:solidFill>
              <a:cs typeface="Arial"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6857" y="6057293"/>
            <a:ext cx="1387651" cy="360040"/>
          </a:xfrm>
          <a:prstGeom prst="rect">
            <a:avLst/>
          </a:prstGeom>
        </p:spPr>
      </p:pic>
      <p:pic>
        <p:nvPicPr>
          <p:cNvPr id="3" name="Picture 2"/>
          <p:cNvPicPr>
            <a:picLocks noChangeAspect="1"/>
          </p:cNvPicPr>
          <p:nvPr/>
        </p:nvPicPr>
        <p:blipFill rotWithShape="1">
          <a:blip r:embed="rId8" cstate="print"/>
          <a:srcRect t="19534" b="18626"/>
          <a:stretch/>
        </p:blipFill>
        <p:spPr>
          <a:xfrm>
            <a:off x="1885" y="1772816"/>
            <a:ext cx="9106619" cy="1659988"/>
          </a:xfrm>
          <a:prstGeom prst="rect">
            <a:avLst/>
          </a:prstGeom>
        </p:spPr>
      </p:pic>
      <p:pic>
        <p:nvPicPr>
          <p:cNvPr id="12" name="Picture 11">
            <a:hlinkClick r:id="rId9" action="ppaction://hlinksldjump" tooltip="Workflow"/>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516" y="152636"/>
            <a:ext cx="734432" cy="734432"/>
          </a:xfrm>
          <a:prstGeom prst="rect">
            <a:avLst/>
          </a:prstGeom>
        </p:spPr>
      </p:pic>
    </p:spTree>
    <p:extLst>
      <p:ext uri="{BB962C8B-B14F-4D97-AF65-F5344CB8AC3E}">
        <p14:creationId xmlns:p14="http://schemas.microsoft.com/office/powerpoint/2010/main" val="19377300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3.xml><?xml version="1.0" encoding="utf-8"?>
<a:theme xmlns:a="http://schemas.openxmlformats.org/drawingml/2006/main" name="1_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4.xml><?xml version="1.0" encoding="utf-8"?>
<a:theme xmlns:a="http://schemas.openxmlformats.org/drawingml/2006/main" name="2_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5.xml><?xml version="1.0" encoding="utf-8"?>
<a:theme xmlns:a="http://schemas.openxmlformats.org/drawingml/2006/main" name="3_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6.xml><?xml version="1.0" encoding="utf-8"?>
<a:theme xmlns:a="http://schemas.openxmlformats.org/drawingml/2006/main" name="4_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7.xml><?xml version="1.0" encoding="utf-8"?>
<a:theme xmlns:a="http://schemas.openxmlformats.org/drawingml/2006/main" name="5_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8.xml><?xml version="1.0" encoding="utf-8"?>
<a:theme xmlns:a="http://schemas.openxmlformats.org/drawingml/2006/main" name="6_translate plu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late plus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anslate plus standard_NEW.pptx [Read-Only]" id="{95BAA55A-71F7-4BD3-AA15-DDA94A0E9A85}" vid="{24B9C7EC-5EA5-4A13-B049-6DF6CE285ED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4146</Words>
  <Application>Microsoft Office PowerPoint</Application>
  <PresentationFormat>On-screen Show (4:3)</PresentationFormat>
  <Paragraphs>383</Paragraphs>
  <Slides>29</Slides>
  <Notes>27</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29</vt:i4>
      </vt:variant>
    </vt:vector>
  </HeadingPairs>
  <TitlesOfParts>
    <vt:vector size="39" baseType="lpstr">
      <vt:lpstr>Office Theme</vt:lpstr>
      <vt:lpstr>translate plus standard</vt:lpstr>
      <vt:lpstr>1_translate plus standard</vt:lpstr>
      <vt:lpstr>2_translate plus standard</vt:lpstr>
      <vt:lpstr>3_translate plus standard</vt:lpstr>
      <vt:lpstr>4_translate plus standard</vt:lpstr>
      <vt:lpstr>5_translate plus standard</vt:lpstr>
      <vt:lpstr>6_translate plus standard</vt:lpstr>
      <vt:lpstr>Acrobat Document</vt:lpstr>
      <vt:lpstr>Worksheet</vt:lpstr>
      <vt:lpstr>PowerPoint Presentation</vt:lpstr>
      <vt:lpstr>PowerPoint Presentation</vt:lpstr>
      <vt:lpstr>About translate plus </vt:lpstr>
      <vt:lpstr>PowerPoint Presentation</vt:lpstr>
      <vt:lpstr>PowerPoint Presentation</vt:lpstr>
      <vt:lpstr>PowerPoint Presentation</vt:lpstr>
      <vt:lpstr>Services</vt:lpstr>
      <vt:lpstr>Capabilities</vt:lpstr>
      <vt:lpstr>Quality assurance</vt:lpstr>
      <vt:lpstr>PowerPoint Presentation</vt:lpstr>
      <vt:lpstr>Global account team </vt:lpstr>
      <vt:lpstr>PowerPoint Presentation</vt:lpstr>
      <vt:lpstr>i plus</vt:lpstr>
      <vt:lpstr>PowerPoint Presentation</vt:lpstr>
      <vt:lpstr>PowerPoint Presentation</vt:lpstr>
      <vt:lpstr>PowerPoint Presentation</vt:lpstr>
      <vt:lpstr>PowerPoint Presentation</vt:lpstr>
      <vt:lpstr>How to obtain a quote for translation</vt:lpstr>
      <vt:lpstr>How to order translation</vt:lpstr>
      <vt:lpstr>What to think of when ordering translation services in i plus</vt:lpstr>
      <vt:lpstr>PowerPoint Presentation</vt:lpstr>
      <vt:lpstr>How to order interpreting services</vt:lpstr>
      <vt:lpstr>What to think of when ordering interpreting services in i plus</vt:lpstr>
      <vt:lpstr>i plus and review plus User Guides</vt:lpstr>
      <vt:lpstr>Translation workflow</vt:lpstr>
      <vt:lpstr>Interpreting workflow</vt:lpstr>
      <vt:lpstr>PowerPoint Presentation</vt:lpstr>
      <vt:lpstr>PowerPoint Presentation</vt:lpstr>
      <vt:lpstr>translate plus are looking forward to start working with you!  If you have any questions please contact us: Mondelez@translateplus.com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Ekvy</dc:creator>
  <cp:lastModifiedBy>Max Bayley</cp:lastModifiedBy>
  <cp:revision>209</cp:revision>
  <dcterms:created xsi:type="dcterms:W3CDTF">2015-07-03T11:01:57Z</dcterms:created>
  <dcterms:modified xsi:type="dcterms:W3CDTF">2016-09-30T11:28:30Z</dcterms:modified>
</cp:coreProperties>
</file>